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50" r:id="rId1"/>
  </p:sldMasterIdLst>
  <p:notesMasterIdLst>
    <p:notesMasterId r:id="rId52"/>
  </p:notesMasterIdLst>
  <p:handoutMasterIdLst>
    <p:handoutMasterId r:id="rId53"/>
  </p:handoutMasterIdLst>
  <p:sldIdLst>
    <p:sldId id="1129" r:id="rId2"/>
    <p:sldId id="1308" r:id="rId3"/>
    <p:sldId id="1239" r:id="rId4"/>
    <p:sldId id="1135" r:id="rId5"/>
    <p:sldId id="1241" r:id="rId6"/>
    <p:sldId id="1240" r:id="rId7"/>
    <p:sldId id="1223" r:id="rId8"/>
    <p:sldId id="1274" r:id="rId9"/>
    <p:sldId id="1242" r:id="rId10"/>
    <p:sldId id="1304" r:id="rId11"/>
    <p:sldId id="1279" r:id="rId12"/>
    <p:sldId id="1270" r:id="rId13"/>
    <p:sldId id="1259" r:id="rId14"/>
    <p:sldId id="1280" r:id="rId15"/>
    <p:sldId id="1282" r:id="rId16"/>
    <p:sldId id="1281" r:id="rId17"/>
    <p:sldId id="1284" r:id="rId18"/>
    <p:sldId id="1267" r:id="rId19"/>
    <p:sldId id="1250" r:id="rId20"/>
    <p:sldId id="1260" r:id="rId21"/>
    <p:sldId id="1305" r:id="rId22"/>
    <p:sldId id="1146" r:id="rId23"/>
    <p:sldId id="1306" r:id="rId24"/>
    <p:sldId id="1145" r:id="rId25"/>
    <p:sldId id="1136" r:id="rId26"/>
    <p:sldId id="1287" r:id="rId27"/>
    <p:sldId id="1288" r:id="rId28"/>
    <p:sldId id="1269" r:id="rId29"/>
    <p:sldId id="1290" r:id="rId30"/>
    <p:sldId id="1291" r:id="rId31"/>
    <p:sldId id="1292" r:id="rId32"/>
    <p:sldId id="1293" r:id="rId33"/>
    <p:sldId id="1294" r:id="rId34"/>
    <p:sldId id="1295" r:id="rId35"/>
    <p:sldId id="1296" r:id="rId36"/>
    <p:sldId id="1297" r:id="rId37"/>
    <p:sldId id="1303" r:id="rId38"/>
    <p:sldId id="1298" r:id="rId39"/>
    <p:sldId id="1251" r:id="rId40"/>
    <p:sldId id="1264" r:id="rId41"/>
    <p:sldId id="1252" r:id="rId42"/>
    <p:sldId id="1256" r:id="rId43"/>
    <p:sldId id="1257" r:id="rId44"/>
    <p:sldId id="1271" r:id="rId45"/>
    <p:sldId id="1265" r:id="rId46"/>
    <p:sldId id="1236" r:id="rId47"/>
    <p:sldId id="1273" r:id="rId48"/>
    <p:sldId id="1134" r:id="rId49"/>
    <p:sldId id="1137" r:id="rId50"/>
    <p:sldId id="1307" r:id="rId51"/>
  </p:sldIdLst>
  <p:sldSz cx="9144000" cy="6858000" type="screen4x3"/>
  <p:notesSz cx="6797675" cy="9856788"/>
  <p:defaultTextStyle>
    <a:defPPr>
      <a:defRPr lang="en-GB"/>
    </a:defPPr>
    <a:lvl1pPr algn="ctr" rtl="0" fontAlgn="base">
      <a:spcBef>
        <a:spcPct val="50000"/>
      </a:spcBef>
      <a:spcAft>
        <a:spcPct val="0"/>
      </a:spcAft>
      <a:defRPr sz="1600" kern="1200">
        <a:solidFill>
          <a:schemeClr val="tx1"/>
        </a:solidFill>
        <a:latin typeface="Georgia" pitchFamily="18" charset="0"/>
        <a:ea typeface="+mn-ea"/>
        <a:cs typeface="Arial" charset="0"/>
      </a:defRPr>
    </a:lvl1pPr>
    <a:lvl2pPr marL="457200" algn="ctr" rtl="0" fontAlgn="base">
      <a:spcBef>
        <a:spcPct val="50000"/>
      </a:spcBef>
      <a:spcAft>
        <a:spcPct val="0"/>
      </a:spcAft>
      <a:defRPr sz="1600" kern="1200">
        <a:solidFill>
          <a:schemeClr val="tx1"/>
        </a:solidFill>
        <a:latin typeface="Georgia" pitchFamily="18" charset="0"/>
        <a:ea typeface="+mn-ea"/>
        <a:cs typeface="Arial" charset="0"/>
      </a:defRPr>
    </a:lvl2pPr>
    <a:lvl3pPr marL="914400" algn="ctr" rtl="0" fontAlgn="base">
      <a:spcBef>
        <a:spcPct val="50000"/>
      </a:spcBef>
      <a:spcAft>
        <a:spcPct val="0"/>
      </a:spcAft>
      <a:defRPr sz="1600" kern="1200">
        <a:solidFill>
          <a:schemeClr val="tx1"/>
        </a:solidFill>
        <a:latin typeface="Georgia" pitchFamily="18" charset="0"/>
        <a:ea typeface="+mn-ea"/>
        <a:cs typeface="Arial" charset="0"/>
      </a:defRPr>
    </a:lvl3pPr>
    <a:lvl4pPr marL="1371600" algn="ctr" rtl="0" fontAlgn="base">
      <a:spcBef>
        <a:spcPct val="50000"/>
      </a:spcBef>
      <a:spcAft>
        <a:spcPct val="0"/>
      </a:spcAft>
      <a:defRPr sz="1600" kern="1200">
        <a:solidFill>
          <a:schemeClr val="tx1"/>
        </a:solidFill>
        <a:latin typeface="Georgia" pitchFamily="18" charset="0"/>
        <a:ea typeface="+mn-ea"/>
        <a:cs typeface="Arial" charset="0"/>
      </a:defRPr>
    </a:lvl4pPr>
    <a:lvl5pPr marL="1828800" algn="ctr" rtl="0" fontAlgn="base">
      <a:spcBef>
        <a:spcPct val="50000"/>
      </a:spcBef>
      <a:spcAft>
        <a:spcPct val="0"/>
      </a:spcAft>
      <a:defRPr sz="1600" kern="1200">
        <a:solidFill>
          <a:schemeClr val="tx1"/>
        </a:solidFill>
        <a:latin typeface="Georgia" pitchFamily="18" charset="0"/>
        <a:ea typeface="+mn-ea"/>
        <a:cs typeface="Arial" charset="0"/>
      </a:defRPr>
    </a:lvl5pPr>
    <a:lvl6pPr marL="2286000" algn="l" defTabSz="914400" rtl="0" eaLnBrk="1" latinLnBrk="0" hangingPunct="1">
      <a:defRPr sz="1600" kern="1200">
        <a:solidFill>
          <a:schemeClr val="tx1"/>
        </a:solidFill>
        <a:latin typeface="Georgia" pitchFamily="18" charset="0"/>
        <a:ea typeface="+mn-ea"/>
        <a:cs typeface="Arial" charset="0"/>
      </a:defRPr>
    </a:lvl6pPr>
    <a:lvl7pPr marL="2743200" algn="l" defTabSz="914400" rtl="0" eaLnBrk="1" latinLnBrk="0" hangingPunct="1">
      <a:defRPr sz="1600" kern="1200">
        <a:solidFill>
          <a:schemeClr val="tx1"/>
        </a:solidFill>
        <a:latin typeface="Georgia" pitchFamily="18" charset="0"/>
        <a:ea typeface="+mn-ea"/>
        <a:cs typeface="Arial" charset="0"/>
      </a:defRPr>
    </a:lvl7pPr>
    <a:lvl8pPr marL="3200400" algn="l" defTabSz="914400" rtl="0" eaLnBrk="1" latinLnBrk="0" hangingPunct="1">
      <a:defRPr sz="1600" kern="1200">
        <a:solidFill>
          <a:schemeClr val="tx1"/>
        </a:solidFill>
        <a:latin typeface="Georgia" pitchFamily="18" charset="0"/>
        <a:ea typeface="+mn-ea"/>
        <a:cs typeface="Arial" charset="0"/>
      </a:defRPr>
    </a:lvl8pPr>
    <a:lvl9pPr marL="3657600" algn="l" defTabSz="914400" rtl="0" eaLnBrk="1" latinLnBrk="0" hangingPunct="1">
      <a:defRPr sz="1600" kern="1200">
        <a:solidFill>
          <a:schemeClr val="tx1"/>
        </a:solidFill>
        <a:latin typeface="Georgia" pitchFamily="18" charset="0"/>
        <a:ea typeface="+mn-ea"/>
        <a:cs typeface="Arial" charset="0"/>
      </a:defRPr>
    </a:lvl9pPr>
  </p:defaultTextStyle>
  <p:extLst>
    <p:ext uri="{521415D9-36F7-43E2-AB2F-B90AF26B5E84}">
      <p14:sectionLst xmlns:p14="http://schemas.microsoft.com/office/powerpoint/2010/main">
        <p14:section name="NEUWERK Masterpitch - Deutsch" id="{42860DBF-5886-40B5-A91C-687FDFFC2894}">
          <p14:sldIdLst>
            <p14:sldId id="1129"/>
            <p14:sldId id="1308"/>
            <p14:sldId id="1239"/>
            <p14:sldId id="1135"/>
            <p14:sldId id="1241"/>
            <p14:sldId id="1240"/>
            <p14:sldId id="1223"/>
            <p14:sldId id="1274"/>
            <p14:sldId id="1242"/>
            <p14:sldId id="1304"/>
            <p14:sldId id="1279"/>
            <p14:sldId id="1270"/>
            <p14:sldId id="1259"/>
            <p14:sldId id="1280"/>
            <p14:sldId id="1282"/>
            <p14:sldId id="1281"/>
            <p14:sldId id="1284"/>
            <p14:sldId id="1267"/>
            <p14:sldId id="1250"/>
            <p14:sldId id="1260"/>
            <p14:sldId id="1305"/>
            <p14:sldId id="1146"/>
            <p14:sldId id="1306"/>
            <p14:sldId id="1145"/>
            <p14:sldId id="1136"/>
            <p14:sldId id="1287"/>
            <p14:sldId id="1288"/>
            <p14:sldId id="1269"/>
            <p14:sldId id="1290"/>
            <p14:sldId id="1291"/>
            <p14:sldId id="1292"/>
            <p14:sldId id="1293"/>
            <p14:sldId id="1294"/>
            <p14:sldId id="1295"/>
            <p14:sldId id="1296"/>
            <p14:sldId id="1297"/>
            <p14:sldId id="1303"/>
            <p14:sldId id="1298"/>
            <p14:sldId id="1251"/>
            <p14:sldId id="1264"/>
            <p14:sldId id="1252"/>
            <p14:sldId id="1256"/>
            <p14:sldId id="1257"/>
            <p14:sldId id="1271"/>
            <p14:sldId id="1265"/>
            <p14:sldId id="1236"/>
            <p14:sldId id="1273"/>
            <p14:sldId id="1134"/>
            <p14:sldId id="1137"/>
            <p14:sldId id="1307"/>
          </p14:sldIdLst>
        </p14:section>
      </p14:sectionLst>
    </p:ext>
    <p:ext uri="{EFAFB233-063F-42B5-8137-9DF3F51BA10A}">
      <p15:sldGuideLst xmlns:p15="http://schemas.microsoft.com/office/powerpoint/2012/main">
        <p15:guide id="1" orient="horz" pos="2115">
          <p15:clr>
            <a:srgbClr val="A4A3A4"/>
          </p15:clr>
        </p15:guide>
        <p15:guide id="2" orient="horz" pos="493">
          <p15:clr>
            <a:srgbClr val="A4A3A4"/>
          </p15:clr>
        </p15:guide>
        <p15:guide id="3" orient="horz" pos="840">
          <p15:clr>
            <a:srgbClr val="A4A3A4"/>
          </p15:clr>
        </p15:guide>
        <p15:guide id="4" orient="horz" pos="3929">
          <p15:clr>
            <a:srgbClr val="A4A3A4"/>
          </p15:clr>
        </p15:guide>
        <p15:guide id="5" orient="horz" pos="981">
          <p15:clr>
            <a:srgbClr val="A4A3A4"/>
          </p15:clr>
        </p15:guide>
        <p15:guide id="6" orient="horz" pos="709">
          <p15:clr>
            <a:srgbClr val="A4A3A4"/>
          </p15:clr>
        </p15:guide>
        <p15:guide id="7" orient="horz" pos="2251">
          <p15:clr>
            <a:srgbClr val="A4A3A4"/>
          </p15:clr>
        </p15:guide>
        <p15:guide id="8" orient="horz" pos="2296">
          <p15:clr>
            <a:srgbClr val="A4A3A4"/>
          </p15:clr>
        </p15:guide>
        <p15:guide id="9" pos="3470">
          <p15:clr>
            <a:srgbClr val="A4A3A4"/>
          </p15:clr>
        </p15:guide>
        <p15:guide id="10" pos="1814">
          <p15:clr>
            <a:srgbClr val="A4A3A4"/>
          </p15:clr>
        </p15:guide>
        <p15:guide id="11" pos="3983">
          <p15:clr>
            <a:srgbClr val="A4A3A4"/>
          </p15:clr>
        </p15:guide>
        <p15:guide id="12" pos="225">
          <p15:clr>
            <a:srgbClr val="A4A3A4"/>
          </p15:clr>
        </p15:guide>
        <p15:guide id="13" pos="1521">
          <p15:clr>
            <a:srgbClr val="A4A3A4"/>
          </p15:clr>
        </p15:guide>
        <p15:guide id="14" pos="2880">
          <p15:clr>
            <a:srgbClr val="A4A3A4"/>
          </p15:clr>
        </p15:guide>
        <p15:guide id="15" pos="5499">
          <p15:clr>
            <a:srgbClr val="A4A3A4"/>
          </p15:clr>
        </p15:guide>
        <p15:guide id="16" pos="1727">
          <p15:clr>
            <a:srgbClr val="A4A3A4"/>
          </p15:clr>
        </p15:guide>
      </p15:sldGuideLst>
    </p:ext>
    <p:ext uri="{2D200454-40CA-4A62-9FC3-DE9A4176ACB9}">
      <p15:notesGuideLst xmlns:p15="http://schemas.microsoft.com/office/powerpoint/2012/main">
        <p15:guide id="1" orient="horz" pos="3105"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0" clrIdx="1"/>
  <p:cmAuthor id="2" name="Seeger, Börge - NEUWERK" initials="SB-N" lastIdx="2" clrIdx="2">
    <p:extLst>
      <p:ext uri="{19B8F6BF-5375-455C-9EA6-DF929625EA0E}">
        <p15:presenceInfo xmlns:p15="http://schemas.microsoft.com/office/powerpoint/2012/main" userId="S-1-5-21-1383709459-4074110272-3863330858-1186" providerId="AD"/>
      </p:ext>
    </p:extLst>
  </p:cmAuthor>
  <p:cmAuthor id="3" name="Knut Göring" initials="KG" lastIdx="11" clrIdx="3">
    <p:extLst>
      <p:ext uri="{19B8F6BF-5375-455C-9EA6-DF929625EA0E}">
        <p15:presenceInfo xmlns:p15="http://schemas.microsoft.com/office/powerpoint/2012/main" userId="S-1-5-21-1383709459-4074110272-3863330858-1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BB5"/>
    <a:srgbClr val="FFD675"/>
    <a:srgbClr val="28385B"/>
    <a:srgbClr val="233254"/>
    <a:srgbClr val="8DB053"/>
    <a:srgbClr val="ABB0BB"/>
    <a:srgbClr val="949EB7"/>
    <a:srgbClr val="4B5735"/>
    <a:srgbClr val="74815E"/>
    <a:srgbClr val="202E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44" autoAdjust="0"/>
    <p:restoredTop sz="85438" autoAdjust="0"/>
  </p:normalViewPr>
  <p:slideViewPr>
    <p:cSldViewPr>
      <p:cViewPr varScale="1">
        <p:scale>
          <a:sx n="131" d="100"/>
          <a:sy n="131" d="100"/>
        </p:scale>
        <p:origin x="1632" y="184"/>
      </p:cViewPr>
      <p:guideLst>
        <p:guide orient="horz" pos="2115"/>
        <p:guide orient="horz" pos="493"/>
        <p:guide orient="horz" pos="840"/>
        <p:guide orient="horz" pos="3929"/>
        <p:guide orient="horz" pos="981"/>
        <p:guide orient="horz" pos="709"/>
        <p:guide orient="horz" pos="2251"/>
        <p:guide orient="horz" pos="2296"/>
        <p:guide pos="3470"/>
        <p:guide pos="1814"/>
        <p:guide pos="3983"/>
        <p:guide pos="225"/>
        <p:guide pos="1521"/>
        <p:guide pos="2880"/>
        <p:guide pos="5499"/>
        <p:guide pos="172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2" d="100"/>
        <a:sy n="52" d="100"/>
      </p:scale>
      <p:origin x="0" y="0"/>
    </p:cViewPr>
  </p:sorterViewPr>
  <p:notesViewPr>
    <p:cSldViewPr showGuides="1">
      <p:cViewPr varScale="1">
        <p:scale>
          <a:sx n="80" d="100"/>
          <a:sy n="80" d="100"/>
        </p:scale>
        <p:origin x="3936" y="90"/>
      </p:cViewPr>
      <p:guideLst>
        <p:guide orient="horz" pos="3105"/>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D723B3-FC65-C247-9AF8-941B0A614198}"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de-DE"/>
        </a:p>
      </dgm:t>
    </dgm:pt>
    <dgm:pt modelId="{5D407E7C-731D-4643-835A-8B5C573C8AE3}">
      <dgm:prSet phldrT="[Text]"/>
      <dgm:spPr/>
      <dgm:t>
        <a:bodyPr/>
        <a:lstStyle/>
        <a:p>
          <a:r>
            <a:rPr lang="de-DE" dirty="0" err="1"/>
            <a:t>Arbeitnehmer:in</a:t>
          </a:r>
          <a:r>
            <a:rPr lang="de-DE" dirty="0"/>
            <a:t> äußert sich in sozialen Medien</a:t>
          </a:r>
        </a:p>
      </dgm:t>
    </dgm:pt>
    <dgm:pt modelId="{BD7AC2C1-6553-094B-A58F-1466B7B7E21D}" type="parTrans" cxnId="{44C44462-7AAD-984A-B3D6-2CE259426596}">
      <dgm:prSet/>
      <dgm:spPr/>
      <dgm:t>
        <a:bodyPr/>
        <a:lstStyle/>
        <a:p>
          <a:endParaRPr lang="de-DE"/>
        </a:p>
      </dgm:t>
    </dgm:pt>
    <dgm:pt modelId="{05240FE1-7FB6-FD48-9EC2-BD3FD17C9180}" type="sibTrans" cxnId="{44C44462-7AAD-984A-B3D6-2CE259426596}">
      <dgm:prSet/>
      <dgm:spPr/>
      <dgm:t>
        <a:bodyPr/>
        <a:lstStyle/>
        <a:p>
          <a:endParaRPr lang="de-DE"/>
        </a:p>
      </dgm:t>
    </dgm:pt>
    <dgm:pt modelId="{CC43D333-7C8F-6D42-8A2E-60D59E64342B}">
      <dgm:prSet phldrT="[Text]"/>
      <dgm:spPr>
        <a:solidFill>
          <a:schemeClr val="accent1">
            <a:hueOff val="0"/>
            <a:satOff val="0"/>
            <a:lumOff val="0"/>
            <a:alpha val="86256"/>
          </a:schemeClr>
        </a:solidFill>
        <a:ln>
          <a:solidFill>
            <a:srgbClr val="C00000"/>
          </a:solidFill>
        </a:ln>
      </dgm:spPr>
      <dgm:t>
        <a:bodyPr/>
        <a:lstStyle/>
        <a:p>
          <a:r>
            <a:rPr lang="de-DE" dirty="0"/>
            <a:t>Bezug zum Arbeitsverhältnis?</a:t>
          </a:r>
        </a:p>
      </dgm:t>
    </dgm:pt>
    <dgm:pt modelId="{A57EF23D-C017-1E41-9765-80049320D534}" type="parTrans" cxnId="{84A8BF4A-21B1-1445-BE85-9E3D166C36F3}">
      <dgm:prSet/>
      <dgm:spPr/>
      <dgm:t>
        <a:bodyPr/>
        <a:lstStyle/>
        <a:p>
          <a:endParaRPr lang="de-DE"/>
        </a:p>
      </dgm:t>
    </dgm:pt>
    <dgm:pt modelId="{CF73D123-440A-7A42-A4BA-A6C9515B4E9E}" type="sibTrans" cxnId="{84A8BF4A-21B1-1445-BE85-9E3D166C36F3}">
      <dgm:prSet/>
      <dgm:spPr/>
      <dgm:t>
        <a:bodyPr/>
        <a:lstStyle/>
        <a:p>
          <a:endParaRPr lang="de-DE"/>
        </a:p>
      </dgm:t>
    </dgm:pt>
    <dgm:pt modelId="{E6B17DB8-9B01-BA46-9BB8-BA5242844DED}">
      <dgm:prSet phldrT="[Text]"/>
      <dgm:spPr>
        <a:solidFill>
          <a:schemeClr val="accent5"/>
        </a:solidFill>
      </dgm:spPr>
      <dgm:t>
        <a:bodyPr/>
        <a:lstStyle/>
        <a:p>
          <a:r>
            <a:rPr lang="de-DE" dirty="0"/>
            <a:t>Arbeitsrechtliche Reaktion möglich</a:t>
          </a:r>
        </a:p>
      </dgm:t>
    </dgm:pt>
    <dgm:pt modelId="{3439C818-4353-8548-9B4F-D5EC22976E3A}" type="parTrans" cxnId="{DDA7C78D-9694-4E46-A7CF-09A560B4784D}">
      <dgm:prSet/>
      <dgm:spPr/>
      <dgm:t>
        <a:bodyPr/>
        <a:lstStyle/>
        <a:p>
          <a:endParaRPr lang="de-DE"/>
        </a:p>
      </dgm:t>
    </dgm:pt>
    <dgm:pt modelId="{B7A75BC1-BF36-544B-82C8-322BD5509EC1}" type="sibTrans" cxnId="{DDA7C78D-9694-4E46-A7CF-09A560B4784D}">
      <dgm:prSet/>
      <dgm:spPr/>
      <dgm:t>
        <a:bodyPr/>
        <a:lstStyle/>
        <a:p>
          <a:endParaRPr lang="de-DE"/>
        </a:p>
      </dgm:t>
    </dgm:pt>
    <dgm:pt modelId="{8AE01069-C09A-5141-845D-6EBC98A241A2}">
      <dgm:prSet phldrT="[Text]"/>
      <dgm:spPr>
        <a:solidFill>
          <a:schemeClr val="accent1">
            <a:hueOff val="0"/>
            <a:satOff val="0"/>
            <a:lumOff val="0"/>
            <a:alpha val="86041"/>
          </a:schemeClr>
        </a:solidFill>
      </dgm:spPr>
      <dgm:t>
        <a:bodyPr/>
        <a:lstStyle/>
        <a:p>
          <a:r>
            <a:rPr lang="de-DE" dirty="0"/>
            <a:t>Äußerung von Art. 5 GG gedeckt?</a:t>
          </a:r>
        </a:p>
      </dgm:t>
    </dgm:pt>
    <dgm:pt modelId="{87BD8983-299D-0842-A352-8C648CB32861}" type="parTrans" cxnId="{0D636D64-E13B-134C-8574-77A3190EABE3}">
      <dgm:prSet/>
      <dgm:spPr/>
      <dgm:t>
        <a:bodyPr/>
        <a:lstStyle/>
        <a:p>
          <a:endParaRPr lang="de-DE"/>
        </a:p>
      </dgm:t>
    </dgm:pt>
    <dgm:pt modelId="{D2817BF7-B0A1-B849-936F-68655B74BC4C}" type="sibTrans" cxnId="{0D636D64-E13B-134C-8574-77A3190EABE3}">
      <dgm:prSet/>
      <dgm:spPr/>
      <dgm:t>
        <a:bodyPr/>
        <a:lstStyle/>
        <a:p>
          <a:endParaRPr lang="de-DE"/>
        </a:p>
      </dgm:t>
    </dgm:pt>
    <dgm:pt modelId="{06EDEF67-F4FE-8B49-95B0-F180E565AC7A}">
      <dgm:prSet phldrT="[Text]"/>
      <dgm:spPr>
        <a:solidFill>
          <a:srgbClr val="788BB5">
            <a:alpha val="69780"/>
          </a:srgbClr>
        </a:solidFill>
      </dgm:spPr>
      <dgm:t>
        <a:bodyPr/>
        <a:lstStyle/>
        <a:p>
          <a:r>
            <a:rPr lang="de-DE" dirty="0"/>
            <a:t>keine arbeitsrechtliche Reaktion</a:t>
          </a:r>
        </a:p>
      </dgm:t>
    </dgm:pt>
    <dgm:pt modelId="{E794AEB1-B4C1-5B4D-B386-6CB0DF633D4A}" type="parTrans" cxnId="{EE57E13B-2D8A-444B-8746-041C9CDFDB48}">
      <dgm:prSet/>
      <dgm:spPr/>
      <dgm:t>
        <a:bodyPr/>
        <a:lstStyle/>
        <a:p>
          <a:endParaRPr lang="de-DE"/>
        </a:p>
      </dgm:t>
    </dgm:pt>
    <dgm:pt modelId="{B7E7F85C-98B9-1044-8D28-9E405D63B1A6}" type="sibTrans" cxnId="{EE57E13B-2D8A-444B-8746-041C9CDFDB48}">
      <dgm:prSet/>
      <dgm:spPr/>
      <dgm:t>
        <a:bodyPr/>
        <a:lstStyle/>
        <a:p>
          <a:endParaRPr lang="de-DE"/>
        </a:p>
      </dgm:t>
    </dgm:pt>
    <dgm:pt modelId="{E6F1E586-5725-4A45-BC42-918D14D9BF32}">
      <dgm:prSet phldrT="[Text]"/>
      <dgm:spPr>
        <a:solidFill>
          <a:schemeClr val="accent1">
            <a:hueOff val="0"/>
            <a:satOff val="0"/>
            <a:lumOff val="0"/>
            <a:alpha val="86221"/>
          </a:schemeClr>
        </a:solidFill>
      </dgm:spPr>
      <dgm:t>
        <a:bodyPr/>
        <a:lstStyle/>
        <a:p>
          <a:r>
            <a:rPr lang="de-DE" dirty="0"/>
            <a:t>Auswahl der angemessenen Reaktion</a:t>
          </a:r>
        </a:p>
      </dgm:t>
    </dgm:pt>
    <dgm:pt modelId="{92B2EEF3-D7C2-864E-A574-BB0BC016BDC1}" type="parTrans" cxnId="{4F83BAF5-15F4-7A49-94C7-94E17F07688A}">
      <dgm:prSet/>
      <dgm:spPr/>
      <dgm:t>
        <a:bodyPr/>
        <a:lstStyle/>
        <a:p>
          <a:endParaRPr lang="de-DE"/>
        </a:p>
      </dgm:t>
    </dgm:pt>
    <dgm:pt modelId="{D113ECC3-9737-E040-8F24-EE8D66AC9D41}" type="sibTrans" cxnId="{4F83BAF5-15F4-7A49-94C7-94E17F07688A}">
      <dgm:prSet/>
      <dgm:spPr/>
      <dgm:t>
        <a:bodyPr/>
        <a:lstStyle/>
        <a:p>
          <a:endParaRPr lang="de-DE"/>
        </a:p>
      </dgm:t>
    </dgm:pt>
    <dgm:pt modelId="{04B0806C-A2E8-CE4D-A585-7C05564C0471}">
      <dgm:prSet phldrT="[Text]"/>
      <dgm:spPr>
        <a:solidFill>
          <a:schemeClr val="accent1">
            <a:hueOff val="0"/>
            <a:satOff val="0"/>
            <a:lumOff val="0"/>
            <a:alpha val="86041"/>
          </a:schemeClr>
        </a:solidFill>
      </dgm:spPr>
      <dgm:t>
        <a:bodyPr/>
        <a:lstStyle/>
        <a:p>
          <a:r>
            <a:rPr lang="de-DE" dirty="0"/>
            <a:t>keine Abwägung erforderlich</a:t>
          </a:r>
        </a:p>
      </dgm:t>
    </dgm:pt>
    <dgm:pt modelId="{AFA533C5-F2EC-E446-8DFF-1F1738608469}" type="parTrans" cxnId="{8FA887B7-A4BC-5348-8D2E-E4673A51FE5A}">
      <dgm:prSet/>
      <dgm:spPr/>
      <dgm:t>
        <a:bodyPr/>
        <a:lstStyle/>
        <a:p>
          <a:endParaRPr lang="de-DE"/>
        </a:p>
      </dgm:t>
    </dgm:pt>
    <dgm:pt modelId="{F169AC50-0BD9-B84F-8545-B46EDE249CCB}" type="sibTrans" cxnId="{8FA887B7-A4BC-5348-8D2E-E4673A51FE5A}">
      <dgm:prSet/>
      <dgm:spPr/>
      <dgm:t>
        <a:bodyPr/>
        <a:lstStyle/>
        <a:p>
          <a:endParaRPr lang="de-DE"/>
        </a:p>
      </dgm:t>
    </dgm:pt>
    <dgm:pt modelId="{31B04EA1-E801-544E-8A40-43E17281D79D}">
      <dgm:prSet phldrT="[Text]"/>
      <dgm:spPr>
        <a:solidFill>
          <a:schemeClr val="accent1">
            <a:hueOff val="0"/>
            <a:satOff val="0"/>
            <a:lumOff val="0"/>
            <a:alpha val="86041"/>
          </a:schemeClr>
        </a:solidFill>
      </dgm:spPr>
      <dgm:t>
        <a:bodyPr/>
        <a:lstStyle/>
        <a:p>
          <a:r>
            <a:rPr lang="de-DE" dirty="0"/>
            <a:t>Abwägung kollidierende Interessen</a:t>
          </a:r>
        </a:p>
      </dgm:t>
    </dgm:pt>
    <dgm:pt modelId="{7D71930D-BBFF-0B42-AEF9-75C459AE877E}" type="parTrans" cxnId="{DFD41C17-6C2D-F443-A486-A19A094803C5}">
      <dgm:prSet/>
      <dgm:spPr/>
      <dgm:t>
        <a:bodyPr/>
        <a:lstStyle/>
        <a:p>
          <a:endParaRPr lang="de-DE"/>
        </a:p>
      </dgm:t>
    </dgm:pt>
    <dgm:pt modelId="{42C71980-0D53-5D40-9709-958A9B54AB55}" type="sibTrans" cxnId="{DFD41C17-6C2D-F443-A486-A19A094803C5}">
      <dgm:prSet/>
      <dgm:spPr/>
      <dgm:t>
        <a:bodyPr/>
        <a:lstStyle/>
        <a:p>
          <a:endParaRPr lang="de-DE"/>
        </a:p>
      </dgm:t>
    </dgm:pt>
    <dgm:pt modelId="{1F5F9668-95B6-9746-8A52-6D9B34A21226}" type="pres">
      <dgm:prSet presAssocID="{4DD723B3-FC65-C247-9AF8-941B0A614198}" presName="hierChild1" presStyleCnt="0">
        <dgm:presLayoutVars>
          <dgm:orgChart val="1"/>
          <dgm:chPref val="1"/>
          <dgm:dir/>
          <dgm:animOne val="branch"/>
          <dgm:animLvl val="lvl"/>
          <dgm:resizeHandles/>
        </dgm:presLayoutVars>
      </dgm:prSet>
      <dgm:spPr/>
    </dgm:pt>
    <dgm:pt modelId="{4DF419CD-3EEF-8C49-9D1D-587E4F88F762}" type="pres">
      <dgm:prSet presAssocID="{5D407E7C-731D-4643-835A-8B5C573C8AE3}" presName="hierRoot1" presStyleCnt="0">
        <dgm:presLayoutVars>
          <dgm:hierBranch val="init"/>
        </dgm:presLayoutVars>
      </dgm:prSet>
      <dgm:spPr/>
    </dgm:pt>
    <dgm:pt modelId="{C989F10C-1861-5D44-BD52-95BBB265F5BD}" type="pres">
      <dgm:prSet presAssocID="{5D407E7C-731D-4643-835A-8B5C573C8AE3}" presName="rootComposite1" presStyleCnt="0"/>
      <dgm:spPr/>
    </dgm:pt>
    <dgm:pt modelId="{9D6CE03C-7971-B94A-A17D-65E52EE1CF9C}" type="pres">
      <dgm:prSet presAssocID="{5D407E7C-731D-4643-835A-8B5C573C8AE3}" presName="rootText1" presStyleLbl="node0" presStyleIdx="0" presStyleCnt="1" custScaleX="213139">
        <dgm:presLayoutVars>
          <dgm:chPref val="3"/>
        </dgm:presLayoutVars>
      </dgm:prSet>
      <dgm:spPr/>
    </dgm:pt>
    <dgm:pt modelId="{54649DA3-DCD4-5943-B757-5709CC119F9B}" type="pres">
      <dgm:prSet presAssocID="{5D407E7C-731D-4643-835A-8B5C573C8AE3}" presName="rootConnector1" presStyleLbl="node1" presStyleIdx="0" presStyleCnt="0"/>
      <dgm:spPr/>
    </dgm:pt>
    <dgm:pt modelId="{26792BBB-04FB-F144-B326-C24EEBBD0E8D}" type="pres">
      <dgm:prSet presAssocID="{5D407E7C-731D-4643-835A-8B5C573C8AE3}" presName="hierChild2" presStyleCnt="0"/>
      <dgm:spPr/>
    </dgm:pt>
    <dgm:pt modelId="{DDB47F65-1A03-3F47-88D7-3C3FB577B393}" type="pres">
      <dgm:prSet presAssocID="{A57EF23D-C017-1E41-9765-80049320D534}" presName="Name37" presStyleLbl="parChTrans1D2" presStyleIdx="0" presStyleCnt="1"/>
      <dgm:spPr/>
    </dgm:pt>
    <dgm:pt modelId="{17722A01-CB04-1F49-82D9-AE296A4D01E2}" type="pres">
      <dgm:prSet presAssocID="{CC43D333-7C8F-6D42-8A2E-60D59E64342B}" presName="hierRoot2" presStyleCnt="0">
        <dgm:presLayoutVars>
          <dgm:hierBranch val="init"/>
        </dgm:presLayoutVars>
      </dgm:prSet>
      <dgm:spPr/>
    </dgm:pt>
    <dgm:pt modelId="{B227C698-7A26-BA47-8736-47AAFF92838A}" type="pres">
      <dgm:prSet presAssocID="{CC43D333-7C8F-6D42-8A2E-60D59E64342B}" presName="rootComposite" presStyleCnt="0"/>
      <dgm:spPr/>
    </dgm:pt>
    <dgm:pt modelId="{9249A7DE-1D97-2E4F-AAD3-241E71E81583}" type="pres">
      <dgm:prSet presAssocID="{CC43D333-7C8F-6D42-8A2E-60D59E64342B}" presName="rootText" presStyleLbl="node2" presStyleIdx="0" presStyleCnt="1" custScaleX="132629">
        <dgm:presLayoutVars>
          <dgm:chPref val="3"/>
        </dgm:presLayoutVars>
      </dgm:prSet>
      <dgm:spPr/>
    </dgm:pt>
    <dgm:pt modelId="{EB0E6E49-9B8B-B14C-932E-8033D60589B7}" type="pres">
      <dgm:prSet presAssocID="{CC43D333-7C8F-6D42-8A2E-60D59E64342B}" presName="rootConnector" presStyleLbl="node2" presStyleIdx="0" presStyleCnt="1"/>
      <dgm:spPr/>
    </dgm:pt>
    <dgm:pt modelId="{44A8DF59-A8B6-D74D-B28D-10C2796AAC0C}" type="pres">
      <dgm:prSet presAssocID="{CC43D333-7C8F-6D42-8A2E-60D59E64342B}" presName="hierChild4" presStyleCnt="0"/>
      <dgm:spPr/>
    </dgm:pt>
    <dgm:pt modelId="{28F5B983-C304-4045-9FC2-3AB672BC1165}" type="pres">
      <dgm:prSet presAssocID="{E794AEB1-B4C1-5B4D-B386-6CB0DF633D4A}" presName="Name37" presStyleLbl="parChTrans1D3" presStyleIdx="0" presStyleCnt="2"/>
      <dgm:spPr/>
    </dgm:pt>
    <dgm:pt modelId="{FA53DC02-542E-B84D-BC88-E867DD476BF5}" type="pres">
      <dgm:prSet presAssocID="{06EDEF67-F4FE-8B49-95B0-F180E565AC7A}" presName="hierRoot2" presStyleCnt="0">
        <dgm:presLayoutVars>
          <dgm:hierBranch val="init"/>
        </dgm:presLayoutVars>
      </dgm:prSet>
      <dgm:spPr/>
    </dgm:pt>
    <dgm:pt modelId="{A05CF5A3-3D28-734B-AC5E-383B0341028D}" type="pres">
      <dgm:prSet presAssocID="{06EDEF67-F4FE-8B49-95B0-F180E565AC7A}" presName="rootComposite" presStyleCnt="0"/>
      <dgm:spPr/>
    </dgm:pt>
    <dgm:pt modelId="{92FE8E8F-96AB-C34D-BC1E-BFC9A631BE19}" type="pres">
      <dgm:prSet presAssocID="{06EDEF67-F4FE-8B49-95B0-F180E565AC7A}" presName="rootText" presStyleLbl="node3" presStyleIdx="0" presStyleCnt="2" custScaleX="116070" custLinFactNeighborX="-40909" custLinFactNeighborY="2728">
        <dgm:presLayoutVars>
          <dgm:chPref val="3"/>
        </dgm:presLayoutVars>
      </dgm:prSet>
      <dgm:spPr/>
    </dgm:pt>
    <dgm:pt modelId="{C27B6E48-0BC2-8C4D-9715-3856141E479A}" type="pres">
      <dgm:prSet presAssocID="{06EDEF67-F4FE-8B49-95B0-F180E565AC7A}" presName="rootConnector" presStyleLbl="node3" presStyleIdx="0" presStyleCnt="2"/>
      <dgm:spPr/>
    </dgm:pt>
    <dgm:pt modelId="{D5782C31-BB1A-5742-9039-A9FB3D21F8E0}" type="pres">
      <dgm:prSet presAssocID="{06EDEF67-F4FE-8B49-95B0-F180E565AC7A}" presName="hierChild4" presStyleCnt="0"/>
      <dgm:spPr/>
    </dgm:pt>
    <dgm:pt modelId="{C8BC7AFC-27ED-A144-B054-0C5A0969C9F6}" type="pres">
      <dgm:prSet presAssocID="{06EDEF67-F4FE-8B49-95B0-F180E565AC7A}" presName="hierChild5" presStyleCnt="0"/>
      <dgm:spPr/>
    </dgm:pt>
    <dgm:pt modelId="{FDBE88F6-C6AA-9B4A-9EA3-F62BB997369B}" type="pres">
      <dgm:prSet presAssocID="{3439C818-4353-8548-9B4F-D5EC22976E3A}" presName="Name37" presStyleLbl="parChTrans1D3" presStyleIdx="1" presStyleCnt="2"/>
      <dgm:spPr/>
    </dgm:pt>
    <dgm:pt modelId="{EB002959-06CD-494E-BB15-9ADF739B29D5}" type="pres">
      <dgm:prSet presAssocID="{E6B17DB8-9B01-BA46-9BB8-BA5242844DED}" presName="hierRoot2" presStyleCnt="0">
        <dgm:presLayoutVars>
          <dgm:hierBranch val="init"/>
        </dgm:presLayoutVars>
      </dgm:prSet>
      <dgm:spPr/>
    </dgm:pt>
    <dgm:pt modelId="{E1E90390-5D43-AD41-A6DB-9875D137F61C}" type="pres">
      <dgm:prSet presAssocID="{E6B17DB8-9B01-BA46-9BB8-BA5242844DED}" presName="rootComposite" presStyleCnt="0"/>
      <dgm:spPr/>
    </dgm:pt>
    <dgm:pt modelId="{6909F1FB-0E3C-6742-A244-D4F99DD90B22}" type="pres">
      <dgm:prSet presAssocID="{E6B17DB8-9B01-BA46-9BB8-BA5242844DED}" presName="rootText" presStyleLbl="node3" presStyleIdx="1" presStyleCnt="2" custScaleX="184656" custLinFactNeighborX="60131" custLinFactNeighborY="2728">
        <dgm:presLayoutVars>
          <dgm:chPref val="3"/>
        </dgm:presLayoutVars>
      </dgm:prSet>
      <dgm:spPr/>
    </dgm:pt>
    <dgm:pt modelId="{6F2C2555-C57C-F642-8197-166F1BAAD9C8}" type="pres">
      <dgm:prSet presAssocID="{E6B17DB8-9B01-BA46-9BB8-BA5242844DED}" presName="rootConnector" presStyleLbl="node3" presStyleIdx="1" presStyleCnt="2"/>
      <dgm:spPr/>
    </dgm:pt>
    <dgm:pt modelId="{7FA91CED-B1ED-5F4B-85D5-1168C90C08A1}" type="pres">
      <dgm:prSet presAssocID="{E6B17DB8-9B01-BA46-9BB8-BA5242844DED}" presName="hierChild4" presStyleCnt="0"/>
      <dgm:spPr/>
    </dgm:pt>
    <dgm:pt modelId="{D726234D-0244-7241-9FA9-28C161694039}" type="pres">
      <dgm:prSet presAssocID="{87BD8983-299D-0842-A352-8C648CB32861}" presName="Name37" presStyleLbl="parChTrans1D4" presStyleIdx="0" presStyleCnt="4"/>
      <dgm:spPr/>
    </dgm:pt>
    <dgm:pt modelId="{F856B678-3A7B-AB42-8CD5-FDF5C85FB5DB}" type="pres">
      <dgm:prSet presAssocID="{8AE01069-C09A-5141-845D-6EBC98A241A2}" presName="hierRoot2" presStyleCnt="0">
        <dgm:presLayoutVars>
          <dgm:hierBranch val="init"/>
        </dgm:presLayoutVars>
      </dgm:prSet>
      <dgm:spPr/>
    </dgm:pt>
    <dgm:pt modelId="{62C99B45-AA67-654F-B8B9-912380864205}" type="pres">
      <dgm:prSet presAssocID="{8AE01069-C09A-5141-845D-6EBC98A241A2}" presName="rootComposite" presStyleCnt="0"/>
      <dgm:spPr/>
    </dgm:pt>
    <dgm:pt modelId="{2969B656-1DCC-4C41-96DB-FB40AB0ABFE1}" type="pres">
      <dgm:prSet presAssocID="{8AE01069-C09A-5141-845D-6EBC98A241A2}" presName="rootText" presStyleLbl="node4" presStyleIdx="0" presStyleCnt="4" custScaleX="148172">
        <dgm:presLayoutVars>
          <dgm:chPref val="3"/>
        </dgm:presLayoutVars>
      </dgm:prSet>
      <dgm:spPr/>
    </dgm:pt>
    <dgm:pt modelId="{66A9C1F1-B326-E145-8F2D-FCC574354145}" type="pres">
      <dgm:prSet presAssocID="{8AE01069-C09A-5141-845D-6EBC98A241A2}" presName="rootConnector" presStyleLbl="node4" presStyleIdx="0" presStyleCnt="4"/>
      <dgm:spPr/>
    </dgm:pt>
    <dgm:pt modelId="{D3802346-599E-D34A-8423-7F1874BA4B10}" type="pres">
      <dgm:prSet presAssocID="{8AE01069-C09A-5141-845D-6EBC98A241A2}" presName="hierChild4" presStyleCnt="0"/>
      <dgm:spPr/>
    </dgm:pt>
    <dgm:pt modelId="{FB37754B-E5D5-EF45-88C4-7F7C32B0325F}" type="pres">
      <dgm:prSet presAssocID="{AFA533C5-F2EC-E446-8DFF-1F1738608469}" presName="Name37" presStyleLbl="parChTrans1D4" presStyleIdx="1" presStyleCnt="4"/>
      <dgm:spPr/>
    </dgm:pt>
    <dgm:pt modelId="{242B49A7-BC1B-0F42-865D-BE226E987760}" type="pres">
      <dgm:prSet presAssocID="{04B0806C-A2E8-CE4D-A585-7C05564C0471}" presName="hierRoot2" presStyleCnt="0">
        <dgm:presLayoutVars>
          <dgm:hierBranch val="init"/>
        </dgm:presLayoutVars>
      </dgm:prSet>
      <dgm:spPr/>
    </dgm:pt>
    <dgm:pt modelId="{0DC97F6D-D856-1A41-A26A-7F194ECCC712}" type="pres">
      <dgm:prSet presAssocID="{04B0806C-A2E8-CE4D-A585-7C05564C0471}" presName="rootComposite" presStyleCnt="0"/>
      <dgm:spPr/>
    </dgm:pt>
    <dgm:pt modelId="{8E812A55-C9D0-C544-BEB1-8E3C49665A27}" type="pres">
      <dgm:prSet presAssocID="{04B0806C-A2E8-CE4D-A585-7C05564C0471}" presName="rootText" presStyleLbl="node4" presStyleIdx="1" presStyleCnt="4" custScaleX="124301" custLinFactX="-100000" custLinFactNeighborX="-113014" custLinFactNeighborY="16201">
        <dgm:presLayoutVars>
          <dgm:chPref val="3"/>
        </dgm:presLayoutVars>
      </dgm:prSet>
      <dgm:spPr/>
    </dgm:pt>
    <dgm:pt modelId="{055267AC-1E25-EA42-ABFE-DD953A2CF3BE}" type="pres">
      <dgm:prSet presAssocID="{04B0806C-A2E8-CE4D-A585-7C05564C0471}" presName="rootConnector" presStyleLbl="node4" presStyleIdx="1" presStyleCnt="4"/>
      <dgm:spPr/>
    </dgm:pt>
    <dgm:pt modelId="{582ADAD4-3CA7-0748-9A1B-7A2C6932F02F}" type="pres">
      <dgm:prSet presAssocID="{04B0806C-A2E8-CE4D-A585-7C05564C0471}" presName="hierChild4" presStyleCnt="0"/>
      <dgm:spPr/>
    </dgm:pt>
    <dgm:pt modelId="{EF4FCD8A-7D74-C940-AF09-82E1E8D60C66}" type="pres">
      <dgm:prSet presAssocID="{04B0806C-A2E8-CE4D-A585-7C05564C0471}" presName="hierChild5" presStyleCnt="0"/>
      <dgm:spPr/>
    </dgm:pt>
    <dgm:pt modelId="{4CD54096-8973-0B4C-9670-8D23C3AC423D}" type="pres">
      <dgm:prSet presAssocID="{7D71930D-BBFF-0B42-AEF9-75C459AE877E}" presName="Name37" presStyleLbl="parChTrans1D4" presStyleIdx="2" presStyleCnt="4"/>
      <dgm:spPr/>
    </dgm:pt>
    <dgm:pt modelId="{AB46F9A4-E1E6-004F-879D-E3FB16F1DBC7}" type="pres">
      <dgm:prSet presAssocID="{31B04EA1-E801-544E-8A40-43E17281D79D}" presName="hierRoot2" presStyleCnt="0">
        <dgm:presLayoutVars>
          <dgm:hierBranch val="init"/>
        </dgm:presLayoutVars>
      </dgm:prSet>
      <dgm:spPr/>
    </dgm:pt>
    <dgm:pt modelId="{2A2376B7-A54D-C145-813D-1533C4C7D7DB}" type="pres">
      <dgm:prSet presAssocID="{31B04EA1-E801-544E-8A40-43E17281D79D}" presName="rootComposite" presStyleCnt="0"/>
      <dgm:spPr/>
    </dgm:pt>
    <dgm:pt modelId="{6F80ACF7-7900-4849-959D-44E090594C32}" type="pres">
      <dgm:prSet presAssocID="{31B04EA1-E801-544E-8A40-43E17281D79D}" presName="rootText" presStyleLbl="node4" presStyleIdx="2" presStyleCnt="4" custScaleX="122137" custLinFactY="-30063" custLinFactNeighborX="59478" custLinFactNeighborY="-100000">
        <dgm:presLayoutVars>
          <dgm:chPref val="3"/>
        </dgm:presLayoutVars>
      </dgm:prSet>
      <dgm:spPr/>
    </dgm:pt>
    <dgm:pt modelId="{65F1B628-3AD5-5E4A-A94D-C4A0726AA1DC}" type="pres">
      <dgm:prSet presAssocID="{31B04EA1-E801-544E-8A40-43E17281D79D}" presName="rootConnector" presStyleLbl="node4" presStyleIdx="2" presStyleCnt="4"/>
      <dgm:spPr/>
    </dgm:pt>
    <dgm:pt modelId="{44041805-2832-DF46-B8CB-9A4E09D7CE03}" type="pres">
      <dgm:prSet presAssocID="{31B04EA1-E801-544E-8A40-43E17281D79D}" presName="hierChild4" presStyleCnt="0"/>
      <dgm:spPr/>
    </dgm:pt>
    <dgm:pt modelId="{D478434F-2217-D940-938B-243474D7AF85}" type="pres">
      <dgm:prSet presAssocID="{31B04EA1-E801-544E-8A40-43E17281D79D}" presName="hierChild5" presStyleCnt="0"/>
      <dgm:spPr/>
    </dgm:pt>
    <dgm:pt modelId="{0D5A9775-5A86-7247-A047-4EB348C8332B}" type="pres">
      <dgm:prSet presAssocID="{92B2EEF3-D7C2-864E-A574-BB0BC016BDC1}" presName="Name37" presStyleLbl="parChTrans1D4" presStyleIdx="3" presStyleCnt="4"/>
      <dgm:spPr/>
    </dgm:pt>
    <dgm:pt modelId="{FF3C3BBA-CBAB-EE42-9B46-B64355C7DAB4}" type="pres">
      <dgm:prSet presAssocID="{E6F1E586-5725-4A45-BC42-918D14D9BF32}" presName="hierRoot2" presStyleCnt="0">
        <dgm:presLayoutVars>
          <dgm:hierBranch val="init"/>
        </dgm:presLayoutVars>
      </dgm:prSet>
      <dgm:spPr/>
    </dgm:pt>
    <dgm:pt modelId="{E0119AFB-888E-D949-A2A9-343E75007570}" type="pres">
      <dgm:prSet presAssocID="{E6F1E586-5725-4A45-BC42-918D14D9BF32}" presName="rootComposite" presStyleCnt="0"/>
      <dgm:spPr/>
    </dgm:pt>
    <dgm:pt modelId="{714CB35E-AE56-4745-B715-FC85D6790BDF}" type="pres">
      <dgm:prSet presAssocID="{E6F1E586-5725-4A45-BC42-918D14D9BF32}" presName="rootText" presStyleLbl="node4" presStyleIdx="3" presStyleCnt="4" custScaleX="130232" custLinFactNeighborX="-7496" custLinFactNeighborY="-22753">
        <dgm:presLayoutVars>
          <dgm:chPref val="3"/>
        </dgm:presLayoutVars>
      </dgm:prSet>
      <dgm:spPr/>
    </dgm:pt>
    <dgm:pt modelId="{A91868F1-4910-8341-BBF8-D683552371CE}" type="pres">
      <dgm:prSet presAssocID="{E6F1E586-5725-4A45-BC42-918D14D9BF32}" presName="rootConnector" presStyleLbl="node4" presStyleIdx="3" presStyleCnt="4"/>
      <dgm:spPr/>
    </dgm:pt>
    <dgm:pt modelId="{5F914922-A60A-9A43-9A93-C70F69C33E48}" type="pres">
      <dgm:prSet presAssocID="{E6F1E586-5725-4A45-BC42-918D14D9BF32}" presName="hierChild4" presStyleCnt="0"/>
      <dgm:spPr/>
    </dgm:pt>
    <dgm:pt modelId="{F6AB49E1-53AD-0240-93E6-A6F95668AF61}" type="pres">
      <dgm:prSet presAssocID="{E6F1E586-5725-4A45-BC42-918D14D9BF32}" presName="hierChild5" presStyleCnt="0"/>
      <dgm:spPr/>
    </dgm:pt>
    <dgm:pt modelId="{57050FF3-3F54-2A47-8D58-505EA64B6543}" type="pres">
      <dgm:prSet presAssocID="{8AE01069-C09A-5141-845D-6EBC98A241A2}" presName="hierChild5" presStyleCnt="0"/>
      <dgm:spPr/>
    </dgm:pt>
    <dgm:pt modelId="{359A992C-72AA-2F46-885A-99BD234E23D9}" type="pres">
      <dgm:prSet presAssocID="{E6B17DB8-9B01-BA46-9BB8-BA5242844DED}" presName="hierChild5" presStyleCnt="0"/>
      <dgm:spPr/>
    </dgm:pt>
    <dgm:pt modelId="{C5E66133-9A66-2643-91D5-749E7854F20A}" type="pres">
      <dgm:prSet presAssocID="{CC43D333-7C8F-6D42-8A2E-60D59E64342B}" presName="hierChild5" presStyleCnt="0"/>
      <dgm:spPr/>
    </dgm:pt>
    <dgm:pt modelId="{5739A17D-CD59-5B43-B09E-D5CF73473654}" type="pres">
      <dgm:prSet presAssocID="{5D407E7C-731D-4643-835A-8B5C573C8AE3}" presName="hierChild3" presStyleCnt="0"/>
      <dgm:spPr/>
    </dgm:pt>
  </dgm:ptLst>
  <dgm:cxnLst>
    <dgm:cxn modelId="{B45A3703-1F7F-514C-97B3-1B7548E772F2}" type="presOf" srcId="{E794AEB1-B4C1-5B4D-B386-6CB0DF633D4A}" destId="{28F5B983-C304-4045-9FC2-3AB672BC1165}" srcOrd="0" destOrd="0" presId="urn:microsoft.com/office/officeart/2005/8/layout/orgChart1"/>
    <dgm:cxn modelId="{E5E9920C-3DC0-6E45-AFBA-66535A4F29CA}" type="presOf" srcId="{A57EF23D-C017-1E41-9765-80049320D534}" destId="{DDB47F65-1A03-3F47-88D7-3C3FB577B393}" srcOrd="0" destOrd="0" presId="urn:microsoft.com/office/officeart/2005/8/layout/orgChart1"/>
    <dgm:cxn modelId="{2D839D16-46E3-E944-B7B3-0C55CC6C8ADE}" type="presOf" srcId="{5D407E7C-731D-4643-835A-8B5C573C8AE3}" destId="{9D6CE03C-7971-B94A-A17D-65E52EE1CF9C}" srcOrd="0" destOrd="0" presId="urn:microsoft.com/office/officeart/2005/8/layout/orgChart1"/>
    <dgm:cxn modelId="{DFD41C17-6C2D-F443-A486-A19A094803C5}" srcId="{8AE01069-C09A-5141-845D-6EBC98A241A2}" destId="{31B04EA1-E801-544E-8A40-43E17281D79D}" srcOrd="1" destOrd="0" parTransId="{7D71930D-BBFF-0B42-AEF9-75C459AE877E}" sibTransId="{42C71980-0D53-5D40-9709-958A9B54AB55}"/>
    <dgm:cxn modelId="{43FD0926-3D4E-A540-8D3B-6DAA673B4A0C}" type="presOf" srcId="{E6B17DB8-9B01-BA46-9BB8-BA5242844DED}" destId="{6F2C2555-C57C-F642-8197-166F1BAAD9C8}" srcOrd="1" destOrd="0" presId="urn:microsoft.com/office/officeart/2005/8/layout/orgChart1"/>
    <dgm:cxn modelId="{0ABE9F27-F546-4B4A-9AF1-748EE330B044}" type="presOf" srcId="{7D71930D-BBFF-0B42-AEF9-75C459AE877E}" destId="{4CD54096-8973-0B4C-9670-8D23C3AC423D}" srcOrd="0" destOrd="0" presId="urn:microsoft.com/office/officeart/2005/8/layout/orgChart1"/>
    <dgm:cxn modelId="{B4A12F28-E290-3D4A-89B5-B25908686EC3}" type="presOf" srcId="{31B04EA1-E801-544E-8A40-43E17281D79D}" destId="{6F80ACF7-7900-4849-959D-44E090594C32}" srcOrd="0" destOrd="0" presId="urn:microsoft.com/office/officeart/2005/8/layout/orgChart1"/>
    <dgm:cxn modelId="{DDBCA136-4AEA-934A-B1CB-4C817F56109F}" type="presOf" srcId="{31B04EA1-E801-544E-8A40-43E17281D79D}" destId="{65F1B628-3AD5-5E4A-A94D-C4A0726AA1DC}" srcOrd="1" destOrd="0" presId="urn:microsoft.com/office/officeart/2005/8/layout/orgChart1"/>
    <dgm:cxn modelId="{EE57E13B-2D8A-444B-8746-041C9CDFDB48}" srcId="{CC43D333-7C8F-6D42-8A2E-60D59E64342B}" destId="{06EDEF67-F4FE-8B49-95B0-F180E565AC7A}" srcOrd="0" destOrd="0" parTransId="{E794AEB1-B4C1-5B4D-B386-6CB0DF633D4A}" sibTransId="{B7E7F85C-98B9-1044-8D28-9E405D63B1A6}"/>
    <dgm:cxn modelId="{08C40241-7433-5041-82A4-CD72E8CC4F98}" type="presOf" srcId="{E6F1E586-5725-4A45-BC42-918D14D9BF32}" destId="{714CB35E-AE56-4745-B715-FC85D6790BDF}" srcOrd="0" destOrd="0" presId="urn:microsoft.com/office/officeart/2005/8/layout/orgChart1"/>
    <dgm:cxn modelId="{388F6546-3684-4448-BA27-03E33A3E2ADC}" type="presOf" srcId="{3439C818-4353-8548-9B4F-D5EC22976E3A}" destId="{FDBE88F6-C6AA-9B4A-9EA3-F62BB997369B}" srcOrd="0" destOrd="0" presId="urn:microsoft.com/office/officeart/2005/8/layout/orgChart1"/>
    <dgm:cxn modelId="{84A8BF4A-21B1-1445-BE85-9E3D166C36F3}" srcId="{5D407E7C-731D-4643-835A-8B5C573C8AE3}" destId="{CC43D333-7C8F-6D42-8A2E-60D59E64342B}" srcOrd="0" destOrd="0" parTransId="{A57EF23D-C017-1E41-9765-80049320D534}" sibTransId="{CF73D123-440A-7A42-A4BA-A6C9515B4E9E}"/>
    <dgm:cxn modelId="{44C44462-7AAD-984A-B3D6-2CE259426596}" srcId="{4DD723B3-FC65-C247-9AF8-941B0A614198}" destId="{5D407E7C-731D-4643-835A-8B5C573C8AE3}" srcOrd="0" destOrd="0" parTransId="{BD7AC2C1-6553-094B-A58F-1466B7B7E21D}" sibTransId="{05240FE1-7FB6-FD48-9EC2-BD3FD17C9180}"/>
    <dgm:cxn modelId="{0D636D64-E13B-134C-8574-77A3190EABE3}" srcId="{E6B17DB8-9B01-BA46-9BB8-BA5242844DED}" destId="{8AE01069-C09A-5141-845D-6EBC98A241A2}" srcOrd="0" destOrd="0" parTransId="{87BD8983-299D-0842-A352-8C648CB32861}" sibTransId="{D2817BF7-B0A1-B849-936F-68655B74BC4C}"/>
    <dgm:cxn modelId="{4BAE5769-D028-354E-9A50-C0D3513A410C}" type="presOf" srcId="{AFA533C5-F2EC-E446-8DFF-1F1738608469}" destId="{FB37754B-E5D5-EF45-88C4-7F7C32B0325F}" srcOrd="0" destOrd="0" presId="urn:microsoft.com/office/officeart/2005/8/layout/orgChart1"/>
    <dgm:cxn modelId="{F0172D76-9D30-0645-AD31-923A4AEDDC0E}" type="presOf" srcId="{06EDEF67-F4FE-8B49-95B0-F180E565AC7A}" destId="{C27B6E48-0BC2-8C4D-9715-3856141E479A}" srcOrd="1" destOrd="0" presId="urn:microsoft.com/office/officeart/2005/8/layout/orgChart1"/>
    <dgm:cxn modelId="{13CDED7D-7106-BC4B-A875-5FCBA92510EC}" type="presOf" srcId="{4DD723B3-FC65-C247-9AF8-941B0A614198}" destId="{1F5F9668-95B6-9746-8A52-6D9B34A21226}" srcOrd="0" destOrd="0" presId="urn:microsoft.com/office/officeart/2005/8/layout/orgChart1"/>
    <dgm:cxn modelId="{DDA7C78D-9694-4E46-A7CF-09A560B4784D}" srcId="{CC43D333-7C8F-6D42-8A2E-60D59E64342B}" destId="{E6B17DB8-9B01-BA46-9BB8-BA5242844DED}" srcOrd="1" destOrd="0" parTransId="{3439C818-4353-8548-9B4F-D5EC22976E3A}" sibTransId="{B7A75BC1-BF36-544B-82C8-322BD5509EC1}"/>
    <dgm:cxn modelId="{A7E2FC92-4993-D847-A811-1E82B0BA958B}" type="presOf" srcId="{E6B17DB8-9B01-BA46-9BB8-BA5242844DED}" destId="{6909F1FB-0E3C-6742-A244-D4F99DD90B22}" srcOrd="0" destOrd="0" presId="urn:microsoft.com/office/officeart/2005/8/layout/orgChart1"/>
    <dgm:cxn modelId="{D09F929B-4E6F-F546-A861-6D14C15A3B19}" type="presOf" srcId="{E6F1E586-5725-4A45-BC42-918D14D9BF32}" destId="{A91868F1-4910-8341-BBF8-D683552371CE}" srcOrd="1" destOrd="0" presId="urn:microsoft.com/office/officeart/2005/8/layout/orgChart1"/>
    <dgm:cxn modelId="{45478EA1-A9B5-A94B-AF09-9C8CEF491527}" type="presOf" srcId="{04B0806C-A2E8-CE4D-A585-7C05564C0471}" destId="{8E812A55-C9D0-C544-BEB1-8E3C49665A27}" srcOrd="0" destOrd="0" presId="urn:microsoft.com/office/officeart/2005/8/layout/orgChart1"/>
    <dgm:cxn modelId="{A8C0B8A3-3A3B-F84C-9019-FA5C4337DBAC}" type="presOf" srcId="{06EDEF67-F4FE-8B49-95B0-F180E565AC7A}" destId="{92FE8E8F-96AB-C34D-BC1E-BFC9A631BE19}" srcOrd="0" destOrd="0" presId="urn:microsoft.com/office/officeart/2005/8/layout/orgChart1"/>
    <dgm:cxn modelId="{CADE0BA5-BAF6-6A42-8239-9358C06B4B9F}" type="presOf" srcId="{8AE01069-C09A-5141-845D-6EBC98A241A2}" destId="{2969B656-1DCC-4C41-96DB-FB40AB0ABFE1}" srcOrd="0" destOrd="0" presId="urn:microsoft.com/office/officeart/2005/8/layout/orgChart1"/>
    <dgm:cxn modelId="{C0A36EAA-9150-774E-A2E5-1DF6FC9733C4}" type="presOf" srcId="{92B2EEF3-D7C2-864E-A574-BB0BC016BDC1}" destId="{0D5A9775-5A86-7247-A047-4EB348C8332B}" srcOrd="0" destOrd="0" presId="urn:microsoft.com/office/officeart/2005/8/layout/orgChart1"/>
    <dgm:cxn modelId="{6BCE62AE-1DB3-0E46-8267-112AAB66AA59}" type="presOf" srcId="{5D407E7C-731D-4643-835A-8B5C573C8AE3}" destId="{54649DA3-DCD4-5943-B757-5709CC119F9B}" srcOrd="1" destOrd="0" presId="urn:microsoft.com/office/officeart/2005/8/layout/orgChart1"/>
    <dgm:cxn modelId="{BD3D07AF-BF80-2142-A53A-7828309C62AA}" type="presOf" srcId="{04B0806C-A2E8-CE4D-A585-7C05564C0471}" destId="{055267AC-1E25-EA42-ABFE-DD953A2CF3BE}" srcOrd="1" destOrd="0" presId="urn:microsoft.com/office/officeart/2005/8/layout/orgChart1"/>
    <dgm:cxn modelId="{8FA887B7-A4BC-5348-8D2E-E4673A51FE5A}" srcId="{8AE01069-C09A-5141-845D-6EBC98A241A2}" destId="{04B0806C-A2E8-CE4D-A585-7C05564C0471}" srcOrd="0" destOrd="0" parTransId="{AFA533C5-F2EC-E446-8DFF-1F1738608469}" sibTransId="{F169AC50-0BD9-B84F-8545-B46EDE249CCB}"/>
    <dgm:cxn modelId="{8721CBB8-7C75-B54A-8DB2-0BB284FD813D}" type="presOf" srcId="{CC43D333-7C8F-6D42-8A2E-60D59E64342B}" destId="{9249A7DE-1D97-2E4F-AAD3-241E71E81583}" srcOrd="0" destOrd="0" presId="urn:microsoft.com/office/officeart/2005/8/layout/orgChart1"/>
    <dgm:cxn modelId="{4AE7A3C1-67DC-8F40-BF91-D45D9ABBBAA5}" type="presOf" srcId="{CC43D333-7C8F-6D42-8A2E-60D59E64342B}" destId="{EB0E6E49-9B8B-B14C-932E-8033D60589B7}" srcOrd="1" destOrd="0" presId="urn:microsoft.com/office/officeart/2005/8/layout/orgChart1"/>
    <dgm:cxn modelId="{059CF8E5-6C61-B346-8C00-59A2542B583C}" type="presOf" srcId="{8AE01069-C09A-5141-845D-6EBC98A241A2}" destId="{66A9C1F1-B326-E145-8F2D-FCC574354145}" srcOrd="1" destOrd="0" presId="urn:microsoft.com/office/officeart/2005/8/layout/orgChart1"/>
    <dgm:cxn modelId="{C62E17E6-706F-E141-9194-449C1BC425A4}" type="presOf" srcId="{87BD8983-299D-0842-A352-8C648CB32861}" destId="{D726234D-0244-7241-9FA9-28C161694039}" srcOrd="0" destOrd="0" presId="urn:microsoft.com/office/officeart/2005/8/layout/orgChart1"/>
    <dgm:cxn modelId="{4F83BAF5-15F4-7A49-94C7-94E17F07688A}" srcId="{8AE01069-C09A-5141-845D-6EBC98A241A2}" destId="{E6F1E586-5725-4A45-BC42-918D14D9BF32}" srcOrd="2" destOrd="0" parTransId="{92B2EEF3-D7C2-864E-A574-BB0BC016BDC1}" sibTransId="{D113ECC3-9737-E040-8F24-EE8D66AC9D41}"/>
    <dgm:cxn modelId="{2572012D-8FB5-0943-9BF9-D4525F068037}" type="presParOf" srcId="{1F5F9668-95B6-9746-8A52-6D9B34A21226}" destId="{4DF419CD-3EEF-8C49-9D1D-587E4F88F762}" srcOrd="0" destOrd="0" presId="urn:microsoft.com/office/officeart/2005/8/layout/orgChart1"/>
    <dgm:cxn modelId="{8915E24B-EB0A-ED4C-A742-E454A2F03FA3}" type="presParOf" srcId="{4DF419CD-3EEF-8C49-9D1D-587E4F88F762}" destId="{C989F10C-1861-5D44-BD52-95BBB265F5BD}" srcOrd="0" destOrd="0" presId="urn:microsoft.com/office/officeart/2005/8/layout/orgChart1"/>
    <dgm:cxn modelId="{63055B72-FCC3-E640-9CFC-EA231B41BB11}" type="presParOf" srcId="{C989F10C-1861-5D44-BD52-95BBB265F5BD}" destId="{9D6CE03C-7971-B94A-A17D-65E52EE1CF9C}" srcOrd="0" destOrd="0" presId="urn:microsoft.com/office/officeart/2005/8/layout/orgChart1"/>
    <dgm:cxn modelId="{E24A0DD1-8046-5F40-B30E-F893EF1702B4}" type="presParOf" srcId="{C989F10C-1861-5D44-BD52-95BBB265F5BD}" destId="{54649DA3-DCD4-5943-B757-5709CC119F9B}" srcOrd="1" destOrd="0" presId="urn:microsoft.com/office/officeart/2005/8/layout/orgChart1"/>
    <dgm:cxn modelId="{C4571EB3-0DED-014B-94F8-9DE1C05A0FCC}" type="presParOf" srcId="{4DF419CD-3EEF-8C49-9D1D-587E4F88F762}" destId="{26792BBB-04FB-F144-B326-C24EEBBD0E8D}" srcOrd="1" destOrd="0" presId="urn:microsoft.com/office/officeart/2005/8/layout/orgChart1"/>
    <dgm:cxn modelId="{9B615585-7571-6E4D-B59D-81A07A347D7F}" type="presParOf" srcId="{26792BBB-04FB-F144-B326-C24EEBBD0E8D}" destId="{DDB47F65-1A03-3F47-88D7-3C3FB577B393}" srcOrd="0" destOrd="0" presId="urn:microsoft.com/office/officeart/2005/8/layout/orgChart1"/>
    <dgm:cxn modelId="{DAE57263-7B30-0046-AFDB-3AD5FB21ABC3}" type="presParOf" srcId="{26792BBB-04FB-F144-B326-C24EEBBD0E8D}" destId="{17722A01-CB04-1F49-82D9-AE296A4D01E2}" srcOrd="1" destOrd="0" presId="urn:microsoft.com/office/officeart/2005/8/layout/orgChart1"/>
    <dgm:cxn modelId="{60D72B7C-8678-D842-B15F-9A686ABD71D9}" type="presParOf" srcId="{17722A01-CB04-1F49-82D9-AE296A4D01E2}" destId="{B227C698-7A26-BA47-8736-47AAFF92838A}" srcOrd="0" destOrd="0" presId="urn:microsoft.com/office/officeart/2005/8/layout/orgChart1"/>
    <dgm:cxn modelId="{9C61AD6E-8266-5741-B85D-0FC72B1796A8}" type="presParOf" srcId="{B227C698-7A26-BA47-8736-47AAFF92838A}" destId="{9249A7DE-1D97-2E4F-AAD3-241E71E81583}" srcOrd="0" destOrd="0" presId="urn:microsoft.com/office/officeart/2005/8/layout/orgChart1"/>
    <dgm:cxn modelId="{1D7F63C4-E1B4-E740-A013-E9FC432F7DD8}" type="presParOf" srcId="{B227C698-7A26-BA47-8736-47AAFF92838A}" destId="{EB0E6E49-9B8B-B14C-932E-8033D60589B7}" srcOrd="1" destOrd="0" presId="urn:microsoft.com/office/officeart/2005/8/layout/orgChart1"/>
    <dgm:cxn modelId="{5DFDFBEA-B635-1D4A-A21E-D7BA4AE79A78}" type="presParOf" srcId="{17722A01-CB04-1F49-82D9-AE296A4D01E2}" destId="{44A8DF59-A8B6-D74D-B28D-10C2796AAC0C}" srcOrd="1" destOrd="0" presId="urn:microsoft.com/office/officeart/2005/8/layout/orgChart1"/>
    <dgm:cxn modelId="{1E5C413F-1AF9-2F4E-B163-C10AD0F5E227}" type="presParOf" srcId="{44A8DF59-A8B6-D74D-B28D-10C2796AAC0C}" destId="{28F5B983-C304-4045-9FC2-3AB672BC1165}" srcOrd="0" destOrd="0" presId="urn:microsoft.com/office/officeart/2005/8/layout/orgChart1"/>
    <dgm:cxn modelId="{5CBEC6DA-D909-4A43-B7A7-0701BE84BD8E}" type="presParOf" srcId="{44A8DF59-A8B6-D74D-B28D-10C2796AAC0C}" destId="{FA53DC02-542E-B84D-BC88-E867DD476BF5}" srcOrd="1" destOrd="0" presId="urn:microsoft.com/office/officeart/2005/8/layout/orgChart1"/>
    <dgm:cxn modelId="{0E170DCA-A691-764F-AE67-EA79C712EDDC}" type="presParOf" srcId="{FA53DC02-542E-B84D-BC88-E867DD476BF5}" destId="{A05CF5A3-3D28-734B-AC5E-383B0341028D}" srcOrd="0" destOrd="0" presId="urn:microsoft.com/office/officeart/2005/8/layout/orgChart1"/>
    <dgm:cxn modelId="{715ECF77-3B94-CA40-B4BC-97E3A4355407}" type="presParOf" srcId="{A05CF5A3-3D28-734B-AC5E-383B0341028D}" destId="{92FE8E8F-96AB-C34D-BC1E-BFC9A631BE19}" srcOrd="0" destOrd="0" presId="urn:microsoft.com/office/officeart/2005/8/layout/orgChart1"/>
    <dgm:cxn modelId="{F34D5420-2864-2C4B-8E35-F7F049A4A826}" type="presParOf" srcId="{A05CF5A3-3D28-734B-AC5E-383B0341028D}" destId="{C27B6E48-0BC2-8C4D-9715-3856141E479A}" srcOrd="1" destOrd="0" presId="urn:microsoft.com/office/officeart/2005/8/layout/orgChart1"/>
    <dgm:cxn modelId="{4BECACD9-9DBE-4646-9649-C5F31A4E28C7}" type="presParOf" srcId="{FA53DC02-542E-B84D-BC88-E867DD476BF5}" destId="{D5782C31-BB1A-5742-9039-A9FB3D21F8E0}" srcOrd="1" destOrd="0" presId="urn:microsoft.com/office/officeart/2005/8/layout/orgChart1"/>
    <dgm:cxn modelId="{38095792-5628-9749-975D-26E78E3690AA}" type="presParOf" srcId="{FA53DC02-542E-B84D-BC88-E867DD476BF5}" destId="{C8BC7AFC-27ED-A144-B054-0C5A0969C9F6}" srcOrd="2" destOrd="0" presId="urn:microsoft.com/office/officeart/2005/8/layout/orgChart1"/>
    <dgm:cxn modelId="{CAFEC421-4BD9-4149-BDF0-B4C1476CBCE3}" type="presParOf" srcId="{44A8DF59-A8B6-D74D-B28D-10C2796AAC0C}" destId="{FDBE88F6-C6AA-9B4A-9EA3-F62BB997369B}" srcOrd="2" destOrd="0" presId="urn:microsoft.com/office/officeart/2005/8/layout/orgChart1"/>
    <dgm:cxn modelId="{F42AA878-70A3-D340-8E8F-59C267F98B24}" type="presParOf" srcId="{44A8DF59-A8B6-D74D-B28D-10C2796AAC0C}" destId="{EB002959-06CD-494E-BB15-9ADF739B29D5}" srcOrd="3" destOrd="0" presId="urn:microsoft.com/office/officeart/2005/8/layout/orgChart1"/>
    <dgm:cxn modelId="{8F8A8208-E529-3349-8138-833B7702D829}" type="presParOf" srcId="{EB002959-06CD-494E-BB15-9ADF739B29D5}" destId="{E1E90390-5D43-AD41-A6DB-9875D137F61C}" srcOrd="0" destOrd="0" presId="urn:microsoft.com/office/officeart/2005/8/layout/orgChart1"/>
    <dgm:cxn modelId="{E1B8EBEC-F304-E345-84DF-1490EDDB4123}" type="presParOf" srcId="{E1E90390-5D43-AD41-A6DB-9875D137F61C}" destId="{6909F1FB-0E3C-6742-A244-D4F99DD90B22}" srcOrd="0" destOrd="0" presId="urn:microsoft.com/office/officeart/2005/8/layout/orgChart1"/>
    <dgm:cxn modelId="{EC29BFAB-2076-414E-8795-2E275E14A83D}" type="presParOf" srcId="{E1E90390-5D43-AD41-A6DB-9875D137F61C}" destId="{6F2C2555-C57C-F642-8197-166F1BAAD9C8}" srcOrd="1" destOrd="0" presId="urn:microsoft.com/office/officeart/2005/8/layout/orgChart1"/>
    <dgm:cxn modelId="{0C6971E2-CB6A-224A-A739-2CECC2E52470}" type="presParOf" srcId="{EB002959-06CD-494E-BB15-9ADF739B29D5}" destId="{7FA91CED-B1ED-5F4B-85D5-1168C90C08A1}" srcOrd="1" destOrd="0" presId="urn:microsoft.com/office/officeart/2005/8/layout/orgChart1"/>
    <dgm:cxn modelId="{0985D298-1EC9-4845-A663-2C11042C57E4}" type="presParOf" srcId="{7FA91CED-B1ED-5F4B-85D5-1168C90C08A1}" destId="{D726234D-0244-7241-9FA9-28C161694039}" srcOrd="0" destOrd="0" presId="urn:microsoft.com/office/officeart/2005/8/layout/orgChart1"/>
    <dgm:cxn modelId="{6D9A5665-81F5-CB49-8A4A-1E69CA38E35B}" type="presParOf" srcId="{7FA91CED-B1ED-5F4B-85D5-1168C90C08A1}" destId="{F856B678-3A7B-AB42-8CD5-FDF5C85FB5DB}" srcOrd="1" destOrd="0" presId="urn:microsoft.com/office/officeart/2005/8/layout/orgChart1"/>
    <dgm:cxn modelId="{77780E2D-F210-1145-9C8D-2C7D7690ADE5}" type="presParOf" srcId="{F856B678-3A7B-AB42-8CD5-FDF5C85FB5DB}" destId="{62C99B45-AA67-654F-B8B9-912380864205}" srcOrd="0" destOrd="0" presId="urn:microsoft.com/office/officeart/2005/8/layout/orgChart1"/>
    <dgm:cxn modelId="{0A167E4C-5686-3843-B80F-F22D995B5799}" type="presParOf" srcId="{62C99B45-AA67-654F-B8B9-912380864205}" destId="{2969B656-1DCC-4C41-96DB-FB40AB0ABFE1}" srcOrd="0" destOrd="0" presId="urn:microsoft.com/office/officeart/2005/8/layout/orgChart1"/>
    <dgm:cxn modelId="{276A1AC7-64C8-D846-BA0A-2A686E717A33}" type="presParOf" srcId="{62C99B45-AA67-654F-B8B9-912380864205}" destId="{66A9C1F1-B326-E145-8F2D-FCC574354145}" srcOrd="1" destOrd="0" presId="urn:microsoft.com/office/officeart/2005/8/layout/orgChart1"/>
    <dgm:cxn modelId="{1ABC3301-B29C-424A-AD57-89468A282408}" type="presParOf" srcId="{F856B678-3A7B-AB42-8CD5-FDF5C85FB5DB}" destId="{D3802346-599E-D34A-8423-7F1874BA4B10}" srcOrd="1" destOrd="0" presId="urn:microsoft.com/office/officeart/2005/8/layout/orgChart1"/>
    <dgm:cxn modelId="{2084ABD7-1184-5943-96D3-848DE501A4A2}" type="presParOf" srcId="{D3802346-599E-D34A-8423-7F1874BA4B10}" destId="{FB37754B-E5D5-EF45-88C4-7F7C32B0325F}" srcOrd="0" destOrd="0" presId="urn:microsoft.com/office/officeart/2005/8/layout/orgChart1"/>
    <dgm:cxn modelId="{B7D3F29C-47E9-134A-9881-4863D5BE16AF}" type="presParOf" srcId="{D3802346-599E-D34A-8423-7F1874BA4B10}" destId="{242B49A7-BC1B-0F42-865D-BE226E987760}" srcOrd="1" destOrd="0" presId="urn:microsoft.com/office/officeart/2005/8/layout/orgChart1"/>
    <dgm:cxn modelId="{6586E150-9537-B14B-B0AE-8671F3EFAA48}" type="presParOf" srcId="{242B49A7-BC1B-0F42-865D-BE226E987760}" destId="{0DC97F6D-D856-1A41-A26A-7F194ECCC712}" srcOrd="0" destOrd="0" presId="urn:microsoft.com/office/officeart/2005/8/layout/orgChart1"/>
    <dgm:cxn modelId="{CB8263A8-F7E8-594C-831C-674177689323}" type="presParOf" srcId="{0DC97F6D-D856-1A41-A26A-7F194ECCC712}" destId="{8E812A55-C9D0-C544-BEB1-8E3C49665A27}" srcOrd="0" destOrd="0" presId="urn:microsoft.com/office/officeart/2005/8/layout/orgChart1"/>
    <dgm:cxn modelId="{C5C79A60-C074-ED44-96EC-B90C585EDAB7}" type="presParOf" srcId="{0DC97F6D-D856-1A41-A26A-7F194ECCC712}" destId="{055267AC-1E25-EA42-ABFE-DD953A2CF3BE}" srcOrd="1" destOrd="0" presId="urn:microsoft.com/office/officeart/2005/8/layout/orgChart1"/>
    <dgm:cxn modelId="{B3D56306-4C48-FA46-A31C-5569D6EB2283}" type="presParOf" srcId="{242B49A7-BC1B-0F42-865D-BE226E987760}" destId="{582ADAD4-3CA7-0748-9A1B-7A2C6932F02F}" srcOrd="1" destOrd="0" presId="urn:microsoft.com/office/officeart/2005/8/layout/orgChart1"/>
    <dgm:cxn modelId="{D1701210-4056-424F-8023-1A96C1D8730A}" type="presParOf" srcId="{242B49A7-BC1B-0F42-865D-BE226E987760}" destId="{EF4FCD8A-7D74-C940-AF09-82E1E8D60C66}" srcOrd="2" destOrd="0" presId="urn:microsoft.com/office/officeart/2005/8/layout/orgChart1"/>
    <dgm:cxn modelId="{334CBB2D-B515-AA43-B21B-75DB4CE856BC}" type="presParOf" srcId="{D3802346-599E-D34A-8423-7F1874BA4B10}" destId="{4CD54096-8973-0B4C-9670-8D23C3AC423D}" srcOrd="2" destOrd="0" presId="urn:microsoft.com/office/officeart/2005/8/layout/orgChart1"/>
    <dgm:cxn modelId="{9AAABD88-A87A-594E-A5D0-0172D13E2040}" type="presParOf" srcId="{D3802346-599E-D34A-8423-7F1874BA4B10}" destId="{AB46F9A4-E1E6-004F-879D-E3FB16F1DBC7}" srcOrd="3" destOrd="0" presId="urn:microsoft.com/office/officeart/2005/8/layout/orgChart1"/>
    <dgm:cxn modelId="{D545003F-43F7-0D46-B8A0-42398BFD8471}" type="presParOf" srcId="{AB46F9A4-E1E6-004F-879D-E3FB16F1DBC7}" destId="{2A2376B7-A54D-C145-813D-1533C4C7D7DB}" srcOrd="0" destOrd="0" presId="urn:microsoft.com/office/officeart/2005/8/layout/orgChart1"/>
    <dgm:cxn modelId="{D4C244AB-D404-BD49-B2F8-5DB36BCFA46D}" type="presParOf" srcId="{2A2376B7-A54D-C145-813D-1533C4C7D7DB}" destId="{6F80ACF7-7900-4849-959D-44E090594C32}" srcOrd="0" destOrd="0" presId="urn:microsoft.com/office/officeart/2005/8/layout/orgChart1"/>
    <dgm:cxn modelId="{E7DE99D3-3BC5-3F41-A5B2-1E29EF350816}" type="presParOf" srcId="{2A2376B7-A54D-C145-813D-1533C4C7D7DB}" destId="{65F1B628-3AD5-5E4A-A94D-C4A0726AA1DC}" srcOrd="1" destOrd="0" presId="urn:microsoft.com/office/officeart/2005/8/layout/orgChart1"/>
    <dgm:cxn modelId="{5BF88957-198F-E941-B4D4-372CD6327E7A}" type="presParOf" srcId="{AB46F9A4-E1E6-004F-879D-E3FB16F1DBC7}" destId="{44041805-2832-DF46-B8CB-9A4E09D7CE03}" srcOrd="1" destOrd="0" presId="urn:microsoft.com/office/officeart/2005/8/layout/orgChart1"/>
    <dgm:cxn modelId="{36C4CEB4-58CA-6A45-91F3-FCBFBB2371F0}" type="presParOf" srcId="{AB46F9A4-E1E6-004F-879D-E3FB16F1DBC7}" destId="{D478434F-2217-D940-938B-243474D7AF85}" srcOrd="2" destOrd="0" presId="urn:microsoft.com/office/officeart/2005/8/layout/orgChart1"/>
    <dgm:cxn modelId="{9CBDF189-43AD-2B4B-855B-5E22894E2F5D}" type="presParOf" srcId="{D3802346-599E-D34A-8423-7F1874BA4B10}" destId="{0D5A9775-5A86-7247-A047-4EB348C8332B}" srcOrd="4" destOrd="0" presId="urn:microsoft.com/office/officeart/2005/8/layout/orgChart1"/>
    <dgm:cxn modelId="{5B2BBC17-D516-2B41-B6C9-9BEA55F07775}" type="presParOf" srcId="{D3802346-599E-D34A-8423-7F1874BA4B10}" destId="{FF3C3BBA-CBAB-EE42-9B46-B64355C7DAB4}" srcOrd="5" destOrd="0" presId="urn:microsoft.com/office/officeart/2005/8/layout/orgChart1"/>
    <dgm:cxn modelId="{2026582F-824B-7B4F-89A0-7A6F79BAE1FF}" type="presParOf" srcId="{FF3C3BBA-CBAB-EE42-9B46-B64355C7DAB4}" destId="{E0119AFB-888E-D949-A2A9-343E75007570}" srcOrd="0" destOrd="0" presId="urn:microsoft.com/office/officeart/2005/8/layout/orgChart1"/>
    <dgm:cxn modelId="{F7EE4C5E-15C4-2C45-AA44-9094C573BFCF}" type="presParOf" srcId="{E0119AFB-888E-D949-A2A9-343E75007570}" destId="{714CB35E-AE56-4745-B715-FC85D6790BDF}" srcOrd="0" destOrd="0" presId="urn:microsoft.com/office/officeart/2005/8/layout/orgChart1"/>
    <dgm:cxn modelId="{26DA9986-74C5-9741-95B3-8F8F99D065AB}" type="presParOf" srcId="{E0119AFB-888E-D949-A2A9-343E75007570}" destId="{A91868F1-4910-8341-BBF8-D683552371CE}" srcOrd="1" destOrd="0" presId="urn:microsoft.com/office/officeart/2005/8/layout/orgChart1"/>
    <dgm:cxn modelId="{3E825AC1-E009-A34F-A298-C1C2D5DF8CFF}" type="presParOf" srcId="{FF3C3BBA-CBAB-EE42-9B46-B64355C7DAB4}" destId="{5F914922-A60A-9A43-9A93-C70F69C33E48}" srcOrd="1" destOrd="0" presId="urn:microsoft.com/office/officeart/2005/8/layout/orgChart1"/>
    <dgm:cxn modelId="{4E785D26-5263-E841-8DDB-36F34D355899}" type="presParOf" srcId="{FF3C3BBA-CBAB-EE42-9B46-B64355C7DAB4}" destId="{F6AB49E1-53AD-0240-93E6-A6F95668AF61}" srcOrd="2" destOrd="0" presId="urn:microsoft.com/office/officeart/2005/8/layout/orgChart1"/>
    <dgm:cxn modelId="{D7B48906-F877-ED44-94BF-03C545382A5D}" type="presParOf" srcId="{F856B678-3A7B-AB42-8CD5-FDF5C85FB5DB}" destId="{57050FF3-3F54-2A47-8D58-505EA64B6543}" srcOrd="2" destOrd="0" presId="urn:microsoft.com/office/officeart/2005/8/layout/orgChart1"/>
    <dgm:cxn modelId="{901E2B54-A8A9-B14A-AEA5-4199ACB23139}" type="presParOf" srcId="{EB002959-06CD-494E-BB15-9ADF739B29D5}" destId="{359A992C-72AA-2F46-885A-99BD234E23D9}" srcOrd="2" destOrd="0" presId="urn:microsoft.com/office/officeart/2005/8/layout/orgChart1"/>
    <dgm:cxn modelId="{791F2BC6-C7E9-4244-91A1-ADB197A84273}" type="presParOf" srcId="{17722A01-CB04-1F49-82D9-AE296A4D01E2}" destId="{C5E66133-9A66-2643-91D5-749E7854F20A}" srcOrd="2" destOrd="0" presId="urn:microsoft.com/office/officeart/2005/8/layout/orgChart1"/>
    <dgm:cxn modelId="{6F7244F6-B294-D34A-B159-C6E6768D07AE}" type="presParOf" srcId="{4DF419CD-3EEF-8C49-9D1D-587E4F88F762}" destId="{5739A17D-CD59-5B43-B09E-D5CF7347365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8E2AC2-BD92-CD4E-9572-5A434FD32D4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3BDEB94F-554D-D34E-93D6-DE44A90048E3}">
      <dgm:prSet phldrT="[Text]" custT="1"/>
      <dgm:spPr>
        <a:solidFill>
          <a:srgbClr val="28385B">
            <a:alpha val="85863"/>
          </a:srgbClr>
        </a:solidFill>
        <a:ln>
          <a:solidFill>
            <a:schemeClr val="accent1"/>
          </a:solidFill>
        </a:ln>
      </dgm:spPr>
      <dgm:t>
        <a:bodyPr/>
        <a:lstStyle/>
        <a:p>
          <a:r>
            <a:rPr lang="de-DE" sz="1800" b="0" dirty="0"/>
            <a:t>Form der Äußerung</a:t>
          </a:r>
        </a:p>
      </dgm:t>
    </dgm:pt>
    <dgm:pt modelId="{063E97FC-39FF-404E-9992-7F0AF710E262}" type="parTrans" cxnId="{7E414B59-7CCC-F044-8004-0B43C47F1243}">
      <dgm:prSet/>
      <dgm:spPr/>
      <dgm:t>
        <a:bodyPr/>
        <a:lstStyle/>
        <a:p>
          <a:endParaRPr lang="de-DE"/>
        </a:p>
      </dgm:t>
    </dgm:pt>
    <dgm:pt modelId="{45E51B01-9269-7044-A1F0-C591815F56E4}" type="sibTrans" cxnId="{7E414B59-7CCC-F044-8004-0B43C47F1243}">
      <dgm:prSet/>
      <dgm:spPr/>
      <dgm:t>
        <a:bodyPr/>
        <a:lstStyle/>
        <a:p>
          <a:endParaRPr lang="de-DE"/>
        </a:p>
      </dgm:t>
    </dgm:pt>
    <dgm:pt modelId="{EE0A14EE-B469-BD4E-8D6D-A40F41D78EAC}">
      <dgm:prSet phldrT="[Text]" custT="1"/>
      <dgm:spPr>
        <a:solidFill>
          <a:schemeClr val="bg1">
            <a:alpha val="85863"/>
          </a:schemeClr>
        </a:solidFill>
        <a:ln>
          <a:solidFill>
            <a:schemeClr val="bg1"/>
          </a:solidFill>
        </a:ln>
      </dgm:spPr>
      <dgm:t>
        <a:bodyPr/>
        <a:lstStyle/>
        <a:p>
          <a:r>
            <a:rPr lang="de-DE" sz="1800" b="0" dirty="0"/>
            <a:t>Anlass und Begleitumstände</a:t>
          </a:r>
        </a:p>
      </dgm:t>
    </dgm:pt>
    <dgm:pt modelId="{F315CC15-1279-1E4F-95D7-5E96F0E2D985}" type="parTrans" cxnId="{E0BD7B86-A503-834D-8173-0A6DCF5C809F}">
      <dgm:prSet/>
      <dgm:spPr/>
      <dgm:t>
        <a:bodyPr/>
        <a:lstStyle/>
        <a:p>
          <a:endParaRPr lang="de-DE"/>
        </a:p>
      </dgm:t>
    </dgm:pt>
    <dgm:pt modelId="{8573E7C6-7B01-A04B-A61F-5F9457D491F1}" type="sibTrans" cxnId="{E0BD7B86-A503-834D-8173-0A6DCF5C809F}">
      <dgm:prSet/>
      <dgm:spPr/>
      <dgm:t>
        <a:bodyPr/>
        <a:lstStyle/>
        <a:p>
          <a:endParaRPr lang="de-DE"/>
        </a:p>
      </dgm:t>
    </dgm:pt>
    <dgm:pt modelId="{21B76E38-A63E-314C-874C-1EA4166F90A2}">
      <dgm:prSet phldrT="[Text]" custT="1"/>
      <dgm:spPr>
        <a:solidFill>
          <a:schemeClr val="bg1">
            <a:alpha val="85863"/>
          </a:schemeClr>
        </a:solidFill>
        <a:ln>
          <a:solidFill>
            <a:schemeClr val="bg1"/>
          </a:solidFill>
        </a:ln>
      </dgm:spPr>
      <dgm:t>
        <a:bodyPr/>
        <a:lstStyle/>
        <a:p>
          <a:r>
            <a:rPr lang="de-DE" sz="1800" b="0" dirty="0"/>
            <a:t>Reichweite und Wirkung</a:t>
          </a:r>
          <a:endParaRPr lang="de-DE" sz="2000" b="0" dirty="0"/>
        </a:p>
      </dgm:t>
    </dgm:pt>
    <dgm:pt modelId="{7B784BEE-DBEE-0446-A7B1-4B383C1FE8D0}" type="parTrans" cxnId="{C835B053-3215-4644-9484-59C73F52A0F7}">
      <dgm:prSet/>
      <dgm:spPr/>
      <dgm:t>
        <a:bodyPr/>
        <a:lstStyle/>
        <a:p>
          <a:endParaRPr lang="de-DE"/>
        </a:p>
      </dgm:t>
    </dgm:pt>
    <dgm:pt modelId="{8ADE8587-9A2A-E749-B43C-3DFC98454BE2}" type="sibTrans" cxnId="{C835B053-3215-4644-9484-59C73F52A0F7}">
      <dgm:prSet/>
      <dgm:spPr/>
      <dgm:t>
        <a:bodyPr/>
        <a:lstStyle/>
        <a:p>
          <a:endParaRPr lang="de-DE"/>
        </a:p>
      </dgm:t>
    </dgm:pt>
    <dgm:pt modelId="{A7D94FCD-4792-4F44-9C16-A0011FCE4670}" type="pres">
      <dgm:prSet presAssocID="{848E2AC2-BD92-CD4E-9572-5A434FD32D4B}" presName="Name0" presStyleCnt="0">
        <dgm:presLayoutVars>
          <dgm:chMax val="7"/>
          <dgm:chPref val="7"/>
          <dgm:dir/>
        </dgm:presLayoutVars>
      </dgm:prSet>
      <dgm:spPr/>
    </dgm:pt>
    <dgm:pt modelId="{A78CC93C-7157-A74E-9B51-79FCEC44935F}" type="pres">
      <dgm:prSet presAssocID="{848E2AC2-BD92-CD4E-9572-5A434FD32D4B}" presName="Name1" presStyleCnt="0"/>
      <dgm:spPr/>
    </dgm:pt>
    <dgm:pt modelId="{1426F3AB-2559-5743-8045-2501BBB2F4E3}" type="pres">
      <dgm:prSet presAssocID="{848E2AC2-BD92-CD4E-9572-5A434FD32D4B}" presName="cycle" presStyleCnt="0"/>
      <dgm:spPr/>
    </dgm:pt>
    <dgm:pt modelId="{F82CF5D5-7584-534D-82E9-A2236E47EC05}" type="pres">
      <dgm:prSet presAssocID="{848E2AC2-BD92-CD4E-9572-5A434FD32D4B}" presName="srcNode" presStyleLbl="node1" presStyleIdx="0" presStyleCnt="3"/>
      <dgm:spPr/>
    </dgm:pt>
    <dgm:pt modelId="{69CD544F-4C43-124D-A1E3-04EDDD15807F}" type="pres">
      <dgm:prSet presAssocID="{848E2AC2-BD92-CD4E-9572-5A434FD32D4B}" presName="conn" presStyleLbl="parChTrans1D2" presStyleIdx="0" presStyleCnt="1"/>
      <dgm:spPr/>
    </dgm:pt>
    <dgm:pt modelId="{83DBEA3C-C387-B543-97C6-5F7F3AD273B8}" type="pres">
      <dgm:prSet presAssocID="{848E2AC2-BD92-CD4E-9572-5A434FD32D4B}" presName="extraNode" presStyleLbl="node1" presStyleIdx="0" presStyleCnt="3"/>
      <dgm:spPr/>
    </dgm:pt>
    <dgm:pt modelId="{E4EBF955-E397-9D46-93C8-D83DE4726C82}" type="pres">
      <dgm:prSet presAssocID="{848E2AC2-BD92-CD4E-9572-5A434FD32D4B}" presName="dstNode" presStyleLbl="node1" presStyleIdx="0" presStyleCnt="3"/>
      <dgm:spPr/>
    </dgm:pt>
    <dgm:pt modelId="{A8462C05-63EE-9A4E-BA41-5CEB44533ADC}" type="pres">
      <dgm:prSet presAssocID="{3BDEB94F-554D-D34E-93D6-DE44A90048E3}" presName="text_1" presStyleLbl="node1" presStyleIdx="0" presStyleCnt="3">
        <dgm:presLayoutVars>
          <dgm:bulletEnabled val="1"/>
        </dgm:presLayoutVars>
      </dgm:prSet>
      <dgm:spPr/>
    </dgm:pt>
    <dgm:pt modelId="{D6D98E0B-E010-734E-8085-E3638E83834A}" type="pres">
      <dgm:prSet presAssocID="{3BDEB94F-554D-D34E-93D6-DE44A90048E3}" presName="accent_1" presStyleCnt="0"/>
      <dgm:spPr/>
    </dgm:pt>
    <dgm:pt modelId="{E0926E3F-F572-9349-8CC0-4E116ACB4870}" type="pres">
      <dgm:prSet presAssocID="{3BDEB94F-554D-D34E-93D6-DE44A90048E3}" presName="accentRepeatNode" presStyleLbl="solidFgAcc1" presStyleIdx="0" presStyleCnt="3"/>
      <dgm:spPr/>
    </dgm:pt>
    <dgm:pt modelId="{1083D847-2F02-794B-A92B-0F8216035EAB}" type="pres">
      <dgm:prSet presAssocID="{EE0A14EE-B469-BD4E-8D6D-A40F41D78EAC}" presName="text_2" presStyleLbl="node1" presStyleIdx="1" presStyleCnt="3">
        <dgm:presLayoutVars>
          <dgm:bulletEnabled val="1"/>
        </dgm:presLayoutVars>
      </dgm:prSet>
      <dgm:spPr/>
    </dgm:pt>
    <dgm:pt modelId="{7D23261A-EE72-6E44-A36B-65D8433EEB0E}" type="pres">
      <dgm:prSet presAssocID="{EE0A14EE-B469-BD4E-8D6D-A40F41D78EAC}" presName="accent_2" presStyleCnt="0"/>
      <dgm:spPr/>
    </dgm:pt>
    <dgm:pt modelId="{63CA182F-D8DE-D740-9A1B-FBE757F7CAD6}" type="pres">
      <dgm:prSet presAssocID="{EE0A14EE-B469-BD4E-8D6D-A40F41D78EAC}" presName="accentRepeatNode" presStyleLbl="solidFgAcc1" presStyleIdx="1" presStyleCnt="3"/>
      <dgm:spPr>
        <a:solidFill>
          <a:schemeClr val="lt1">
            <a:hueOff val="0"/>
            <a:satOff val="0"/>
            <a:lumOff val="0"/>
          </a:schemeClr>
        </a:solidFill>
        <a:ln>
          <a:solidFill>
            <a:schemeClr val="accent1">
              <a:hueOff val="0"/>
              <a:satOff val="0"/>
              <a:lumOff val="0"/>
              <a:alpha val="30000"/>
            </a:schemeClr>
          </a:solidFill>
        </a:ln>
      </dgm:spPr>
    </dgm:pt>
    <dgm:pt modelId="{90F42F0C-C23F-5844-A46C-8052762F7BAD}" type="pres">
      <dgm:prSet presAssocID="{21B76E38-A63E-314C-874C-1EA4166F90A2}" presName="text_3" presStyleLbl="node1" presStyleIdx="2" presStyleCnt="3">
        <dgm:presLayoutVars>
          <dgm:bulletEnabled val="1"/>
        </dgm:presLayoutVars>
      </dgm:prSet>
      <dgm:spPr/>
    </dgm:pt>
    <dgm:pt modelId="{08423710-1E97-8546-9A7B-58761199A11F}" type="pres">
      <dgm:prSet presAssocID="{21B76E38-A63E-314C-874C-1EA4166F90A2}" presName="accent_3" presStyleCnt="0"/>
      <dgm:spPr/>
    </dgm:pt>
    <dgm:pt modelId="{1525C1D4-342B-8E49-A882-893B5276C300}" type="pres">
      <dgm:prSet presAssocID="{21B76E38-A63E-314C-874C-1EA4166F90A2}" presName="accentRepeatNode" presStyleLbl="solidFgAcc1" presStyleIdx="2" presStyleCnt="3"/>
      <dgm:spPr>
        <a:solidFill>
          <a:schemeClr val="lt1">
            <a:hueOff val="0"/>
            <a:satOff val="0"/>
            <a:lumOff val="0"/>
          </a:schemeClr>
        </a:solidFill>
        <a:ln>
          <a:solidFill>
            <a:schemeClr val="accent1">
              <a:hueOff val="0"/>
              <a:satOff val="0"/>
              <a:lumOff val="0"/>
              <a:alpha val="30445"/>
            </a:schemeClr>
          </a:solidFill>
        </a:ln>
      </dgm:spPr>
    </dgm:pt>
  </dgm:ptLst>
  <dgm:cxnLst>
    <dgm:cxn modelId="{93B2740B-16E4-7741-B617-B6337AA17EF9}" type="presOf" srcId="{848E2AC2-BD92-CD4E-9572-5A434FD32D4B}" destId="{A7D94FCD-4792-4F44-9C16-A0011FCE4670}" srcOrd="0" destOrd="0" presId="urn:microsoft.com/office/officeart/2008/layout/VerticalCurvedList"/>
    <dgm:cxn modelId="{0A4C6228-460B-4842-8968-7214686119E9}" type="presOf" srcId="{45E51B01-9269-7044-A1F0-C591815F56E4}" destId="{69CD544F-4C43-124D-A1E3-04EDDD15807F}" srcOrd="0" destOrd="0" presId="urn:microsoft.com/office/officeart/2008/layout/VerticalCurvedList"/>
    <dgm:cxn modelId="{C835B053-3215-4644-9484-59C73F52A0F7}" srcId="{848E2AC2-BD92-CD4E-9572-5A434FD32D4B}" destId="{21B76E38-A63E-314C-874C-1EA4166F90A2}" srcOrd="2" destOrd="0" parTransId="{7B784BEE-DBEE-0446-A7B1-4B383C1FE8D0}" sibTransId="{8ADE8587-9A2A-E749-B43C-3DFC98454BE2}"/>
    <dgm:cxn modelId="{7E414B59-7CCC-F044-8004-0B43C47F1243}" srcId="{848E2AC2-BD92-CD4E-9572-5A434FD32D4B}" destId="{3BDEB94F-554D-D34E-93D6-DE44A90048E3}" srcOrd="0" destOrd="0" parTransId="{063E97FC-39FF-404E-9992-7F0AF710E262}" sibTransId="{45E51B01-9269-7044-A1F0-C591815F56E4}"/>
    <dgm:cxn modelId="{E0BD7B86-A503-834D-8173-0A6DCF5C809F}" srcId="{848E2AC2-BD92-CD4E-9572-5A434FD32D4B}" destId="{EE0A14EE-B469-BD4E-8D6D-A40F41D78EAC}" srcOrd="1" destOrd="0" parTransId="{F315CC15-1279-1E4F-95D7-5E96F0E2D985}" sibTransId="{8573E7C6-7B01-A04B-A61F-5F9457D491F1}"/>
    <dgm:cxn modelId="{5CFCDF9D-A1FF-CC44-A71D-C8261420FFCA}" type="presOf" srcId="{21B76E38-A63E-314C-874C-1EA4166F90A2}" destId="{90F42F0C-C23F-5844-A46C-8052762F7BAD}" srcOrd="0" destOrd="0" presId="urn:microsoft.com/office/officeart/2008/layout/VerticalCurvedList"/>
    <dgm:cxn modelId="{DD92EDB4-FB01-A24B-AFB6-8846520068C3}" type="presOf" srcId="{3BDEB94F-554D-D34E-93D6-DE44A90048E3}" destId="{A8462C05-63EE-9A4E-BA41-5CEB44533ADC}" srcOrd="0" destOrd="0" presId="urn:microsoft.com/office/officeart/2008/layout/VerticalCurvedList"/>
    <dgm:cxn modelId="{48EE04F6-F898-BC4D-A70C-4D043F9D198F}" type="presOf" srcId="{EE0A14EE-B469-BD4E-8D6D-A40F41D78EAC}" destId="{1083D847-2F02-794B-A92B-0F8216035EAB}" srcOrd="0" destOrd="0" presId="urn:microsoft.com/office/officeart/2008/layout/VerticalCurvedList"/>
    <dgm:cxn modelId="{6BA3A54B-C157-384E-8532-D66846130A5B}" type="presParOf" srcId="{A7D94FCD-4792-4F44-9C16-A0011FCE4670}" destId="{A78CC93C-7157-A74E-9B51-79FCEC44935F}" srcOrd="0" destOrd="0" presId="urn:microsoft.com/office/officeart/2008/layout/VerticalCurvedList"/>
    <dgm:cxn modelId="{70C1A44F-D103-F243-80DF-783091403A99}" type="presParOf" srcId="{A78CC93C-7157-A74E-9B51-79FCEC44935F}" destId="{1426F3AB-2559-5743-8045-2501BBB2F4E3}" srcOrd="0" destOrd="0" presId="urn:microsoft.com/office/officeart/2008/layout/VerticalCurvedList"/>
    <dgm:cxn modelId="{85D292B0-44DD-6D4F-A4AC-E22FC9891718}" type="presParOf" srcId="{1426F3AB-2559-5743-8045-2501BBB2F4E3}" destId="{F82CF5D5-7584-534D-82E9-A2236E47EC05}" srcOrd="0" destOrd="0" presId="urn:microsoft.com/office/officeart/2008/layout/VerticalCurvedList"/>
    <dgm:cxn modelId="{993409F4-192F-4840-96D6-DB0EE0CDCD55}" type="presParOf" srcId="{1426F3AB-2559-5743-8045-2501BBB2F4E3}" destId="{69CD544F-4C43-124D-A1E3-04EDDD15807F}" srcOrd="1" destOrd="0" presId="urn:microsoft.com/office/officeart/2008/layout/VerticalCurvedList"/>
    <dgm:cxn modelId="{FC45A818-594C-B846-B620-02A8B6F3DAAE}" type="presParOf" srcId="{1426F3AB-2559-5743-8045-2501BBB2F4E3}" destId="{83DBEA3C-C387-B543-97C6-5F7F3AD273B8}" srcOrd="2" destOrd="0" presId="urn:microsoft.com/office/officeart/2008/layout/VerticalCurvedList"/>
    <dgm:cxn modelId="{0BC75287-1013-F444-B9B1-F42D2B6F8115}" type="presParOf" srcId="{1426F3AB-2559-5743-8045-2501BBB2F4E3}" destId="{E4EBF955-E397-9D46-93C8-D83DE4726C82}" srcOrd="3" destOrd="0" presId="urn:microsoft.com/office/officeart/2008/layout/VerticalCurvedList"/>
    <dgm:cxn modelId="{75321C38-2B9B-2A4E-BCD2-3333494272DF}" type="presParOf" srcId="{A78CC93C-7157-A74E-9B51-79FCEC44935F}" destId="{A8462C05-63EE-9A4E-BA41-5CEB44533ADC}" srcOrd="1" destOrd="0" presId="urn:microsoft.com/office/officeart/2008/layout/VerticalCurvedList"/>
    <dgm:cxn modelId="{567FE3B7-C5E8-D349-814F-4E93DE9369DD}" type="presParOf" srcId="{A78CC93C-7157-A74E-9B51-79FCEC44935F}" destId="{D6D98E0B-E010-734E-8085-E3638E83834A}" srcOrd="2" destOrd="0" presId="urn:microsoft.com/office/officeart/2008/layout/VerticalCurvedList"/>
    <dgm:cxn modelId="{CD210CAA-4EEB-AF4C-845B-B0EAD16CEC5D}" type="presParOf" srcId="{D6D98E0B-E010-734E-8085-E3638E83834A}" destId="{E0926E3F-F572-9349-8CC0-4E116ACB4870}" srcOrd="0" destOrd="0" presId="urn:microsoft.com/office/officeart/2008/layout/VerticalCurvedList"/>
    <dgm:cxn modelId="{8F94E2F0-2E39-B844-801B-D3876D9FBB8A}" type="presParOf" srcId="{A78CC93C-7157-A74E-9B51-79FCEC44935F}" destId="{1083D847-2F02-794B-A92B-0F8216035EAB}" srcOrd="3" destOrd="0" presId="urn:microsoft.com/office/officeart/2008/layout/VerticalCurvedList"/>
    <dgm:cxn modelId="{89352B44-0AE4-2643-B1B2-A14DD43A327E}" type="presParOf" srcId="{A78CC93C-7157-A74E-9B51-79FCEC44935F}" destId="{7D23261A-EE72-6E44-A36B-65D8433EEB0E}" srcOrd="4" destOrd="0" presId="urn:microsoft.com/office/officeart/2008/layout/VerticalCurvedList"/>
    <dgm:cxn modelId="{0210849E-8ADB-0744-8F95-4DC35BAA8C87}" type="presParOf" srcId="{7D23261A-EE72-6E44-A36B-65D8433EEB0E}" destId="{63CA182F-D8DE-D740-9A1B-FBE757F7CAD6}" srcOrd="0" destOrd="0" presId="urn:microsoft.com/office/officeart/2008/layout/VerticalCurvedList"/>
    <dgm:cxn modelId="{A10EFA88-19AE-4843-9DDE-B4102B9C0EE0}" type="presParOf" srcId="{A78CC93C-7157-A74E-9B51-79FCEC44935F}" destId="{90F42F0C-C23F-5844-A46C-8052762F7BAD}" srcOrd="5" destOrd="0" presId="urn:microsoft.com/office/officeart/2008/layout/VerticalCurvedList"/>
    <dgm:cxn modelId="{32CC28D3-7515-4E41-BC0F-89E2940982FE}" type="presParOf" srcId="{A78CC93C-7157-A74E-9B51-79FCEC44935F}" destId="{08423710-1E97-8546-9A7B-58761199A11F}" srcOrd="6" destOrd="0" presId="urn:microsoft.com/office/officeart/2008/layout/VerticalCurvedList"/>
    <dgm:cxn modelId="{25F96425-A0D6-9A4B-9DA8-E0D8B3008D65}" type="presParOf" srcId="{08423710-1E97-8546-9A7B-58761199A11F}" destId="{1525C1D4-342B-8E49-A882-893B5276C3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8E2AC2-BD92-CD4E-9572-5A434FD32D4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3BDEB94F-554D-D34E-93D6-DE44A90048E3}">
      <dgm:prSet phldrT="[Text]" custT="1"/>
      <dgm:spPr>
        <a:solidFill>
          <a:srgbClr val="28385B">
            <a:alpha val="85863"/>
          </a:srgbClr>
        </a:solidFill>
        <a:ln>
          <a:solidFill>
            <a:schemeClr val="accent1"/>
          </a:solidFill>
        </a:ln>
      </dgm:spPr>
      <dgm:t>
        <a:bodyPr/>
        <a:lstStyle/>
        <a:p>
          <a:r>
            <a:rPr lang="de-DE" sz="1800" b="0" dirty="0"/>
            <a:t>Form der Äußerung</a:t>
          </a:r>
        </a:p>
      </dgm:t>
    </dgm:pt>
    <dgm:pt modelId="{063E97FC-39FF-404E-9992-7F0AF710E262}" type="parTrans" cxnId="{7E414B59-7CCC-F044-8004-0B43C47F1243}">
      <dgm:prSet/>
      <dgm:spPr/>
      <dgm:t>
        <a:bodyPr/>
        <a:lstStyle/>
        <a:p>
          <a:endParaRPr lang="de-DE"/>
        </a:p>
      </dgm:t>
    </dgm:pt>
    <dgm:pt modelId="{45E51B01-9269-7044-A1F0-C591815F56E4}" type="sibTrans" cxnId="{7E414B59-7CCC-F044-8004-0B43C47F1243}">
      <dgm:prSet/>
      <dgm:spPr/>
      <dgm:t>
        <a:bodyPr/>
        <a:lstStyle/>
        <a:p>
          <a:endParaRPr lang="de-DE"/>
        </a:p>
      </dgm:t>
    </dgm:pt>
    <dgm:pt modelId="{EE0A14EE-B469-BD4E-8D6D-A40F41D78EAC}">
      <dgm:prSet phldrT="[Text]" custT="1"/>
      <dgm:spPr>
        <a:solidFill>
          <a:schemeClr val="bg1">
            <a:alpha val="85863"/>
          </a:schemeClr>
        </a:solidFill>
        <a:ln>
          <a:solidFill>
            <a:schemeClr val="bg1"/>
          </a:solidFill>
        </a:ln>
      </dgm:spPr>
      <dgm:t>
        <a:bodyPr/>
        <a:lstStyle/>
        <a:p>
          <a:r>
            <a:rPr lang="de-DE" sz="1800" b="0" dirty="0"/>
            <a:t>Anlass und Begleitumstände</a:t>
          </a:r>
        </a:p>
      </dgm:t>
    </dgm:pt>
    <dgm:pt modelId="{F315CC15-1279-1E4F-95D7-5E96F0E2D985}" type="parTrans" cxnId="{E0BD7B86-A503-834D-8173-0A6DCF5C809F}">
      <dgm:prSet/>
      <dgm:spPr/>
      <dgm:t>
        <a:bodyPr/>
        <a:lstStyle/>
        <a:p>
          <a:endParaRPr lang="de-DE"/>
        </a:p>
      </dgm:t>
    </dgm:pt>
    <dgm:pt modelId="{8573E7C6-7B01-A04B-A61F-5F9457D491F1}" type="sibTrans" cxnId="{E0BD7B86-A503-834D-8173-0A6DCF5C809F}">
      <dgm:prSet/>
      <dgm:spPr/>
      <dgm:t>
        <a:bodyPr/>
        <a:lstStyle/>
        <a:p>
          <a:endParaRPr lang="de-DE"/>
        </a:p>
      </dgm:t>
    </dgm:pt>
    <dgm:pt modelId="{21B76E38-A63E-314C-874C-1EA4166F90A2}">
      <dgm:prSet phldrT="[Text]" custT="1"/>
      <dgm:spPr>
        <a:solidFill>
          <a:schemeClr val="bg1">
            <a:alpha val="85863"/>
          </a:schemeClr>
        </a:solidFill>
        <a:ln>
          <a:solidFill>
            <a:schemeClr val="bg1"/>
          </a:solidFill>
        </a:ln>
      </dgm:spPr>
      <dgm:t>
        <a:bodyPr/>
        <a:lstStyle/>
        <a:p>
          <a:r>
            <a:rPr lang="de-DE" sz="1800" b="0" dirty="0"/>
            <a:t>Reichweite und Wirkung</a:t>
          </a:r>
          <a:endParaRPr lang="de-DE" sz="2000" b="0" dirty="0"/>
        </a:p>
      </dgm:t>
    </dgm:pt>
    <dgm:pt modelId="{7B784BEE-DBEE-0446-A7B1-4B383C1FE8D0}" type="parTrans" cxnId="{C835B053-3215-4644-9484-59C73F52A0F7}">
      <dgm:prSet/>
      <dgm:spPr/>
      <dgm:t>
        <a:bodyPr/>
        <a:lstStyle/>
        <a:p>
          <a:endParaRPr lang="de-DE"/>
        </a:p>
      </dgm:t>
    </dgm:pt>
    <dgm:pt modelId="{8ADE8587-9A2A-E749-B43C-3DFC98454BE2}" type="sibTrans" cxnId="{C835B053-3215-4644-9484-59C73F52A0F7}">
      <dgm:prSet/>
      <dgm:spPr/>
      <dgm:t>
        <a:bodyPr/>
        <a:lstStyle/>
        <a:p>
          <a:endParaRPr lang="de-DE"/>
        </a:p>
      </dgm:t>
    </dgm:pt>
    <dgm:pt modelId="{A7D94FCD-4792-4F44-9C16-A0011FCE4670}" type="pres">
      <dgm:prSet presAssocID="{848E2AC2-BD92-CD4E-9572-5A434FD32D4B}" presName="Name0" presStyleCnt="0">
        <dgm:presLayoutVars>
          <dgm:chMax val="7"/>
          <dgm:chPref val="7"/>
          <dgm:dir/>
        </dgm:presLayoutVars>
      </dgm:prSet>
      <dgm:spPr/>
    </dgm:pt>
    <dgm:pt modelId="{A78CC93C-7157-A74E-9B51-79FCEC44935F}" type="pres">
      <dgm:prSet presAssocID="{848E2AC2-BD92-CD4E-9572-5A434FD32D4B}" presName="Name1" presStyleCnt="0"/>
      <dgm:spPr/>
    </dgm:pt>
    <dgm:pt modelId="{1426F3AB-2559-5743-8045-2501BBB2F4E3}" type="pres">
      <dgm:prSet presAssocID="{848E2AC2-BD92-CD4E-9572-5A434FD32D4B}" presName="cycle" presStyleCnt="0"/>
      <dgm:spPr/>
    </dgm:pt>
    <dgm:pt modelId="{F82CF5D5-7584-534D-82E9-A2236E47EC05}" type="pres">
      <dgm:prSet presAssocID="{848E2AC2-BD92-CD4E-9572-5A434FD32D4B}" presName="srcNode" presStyleLbl="node1" presStyleIdx="0" presStyleCnt="3"/>
      <dgm:spPr/>
    </dgm:pt>
    <dgm:pt modelId="{69CD544F-4C43-124D-A1E3-04EDDD15807F}" type="pres">
      <dgm:prSet presAssocID="{848E2AC2-BD92-CD4E-9572-5A434FD32D4B}" presName="conn" presStyleLbl="parChTrans1D2" presStyleIdx="0" presStyleCnt="1"/>
      <dgm:spPr/>
    </dgm:pt>
    <dgm:pt modelId="{83DBEA3C-C387-B543-97C6-5F7F3AD273B8}" type="pres">
      <dgm:prSet presAssocID="{848E2AC2-BD92-CD4E-9572-5A434FD32D4B}" presName="extraNode" presStyleLbl="node1" presStyleIdx="0" presStyleCnt="3"/>
      <dgm:spPr/>
    </dgm:pt>
    <dgm:pt modelId="{E4EBF955-E397-9D46-93C8-D83DE4726C82}" type="pres">
      <dgm:prSet presAssocID="{848E2AC2-BD92-CD4E-9572-5A434FD32D4B}" presName="dstNode" presStyleLbl="node1" presStyleIdx="0" presStyleCnt="3"/>
      <dgm:spPr/>
    </dgm:pt>
    <dgm:pt modelId="{A8462C05-63EE-9A4E-BA41-5CEB44533ADC}" type="pres">
      <dgm:prSet presAssocID="{3BDEB94F-554D-D34E-93D6-DE44A90048E3}" presName="text_1" presStyleLbl="node1" presStyleIdx="0" presStyleCnt="3">
        <dgm:presLayoutVars>
          <dgm:bulletEnabled val="1"/>
        </dgm:presLayoutVars>
      </dgm:prSet>
      <dgm:spPr/>
    </dgm:pt>
    <dgm:pt modelId="{D6D98E0B-E010-734E-8085-E3638E83834A}" type="pres">
      <dgm:prSet presAssocID="{3BDEB94F-554D-D34E-93D6-DE44A90048E3}" presName="accent_1" presStyleCnt="0"/>
      <dgm:spPr/>
    </dgm:pt>
    <dgm:pt modelId="{E0926E3F-F572-9349-8CC0-4E116ACB4870}" type="pres">
      <dgm:prSet presAssocID="{3BDEB94F-554D-D34E-93D6-DE44A90048E3}" presName="accentRepeatNode" presStyleLbl="solidFgAcc1" presStyleIdx="0" presStyleCnt="3"/>
      <dgm:spPr/>
    </dgm:pt>
    <dgm:pt modelId="{1083D847-2F02-794B-A92B-0F8216035EAB}" type="pres">
      <dgm:prSet presAssocID="{EE0A14EE-B469-BD4E-8D6D-A40F41D78EAC}" presName="text_2" presStyleLbl="node1" presStyleIdx="1" presStyleCnt="3">
        <dgm:presLayoutVars>
          <dgm:bulletEnabled val="1"/>
        </dgm:presLayoutVars>
      </dgm:prSet>
      <dgm:spPr/>
    </dgm:pt>
    <dgm:pt modelId="{7D23261A-EE72-6E44-A36B-65D8433EEB0E}" type="pres">
      <dgm:prSet presAssocID="{EE0A14EE-B469-BD4E-8D6D-A40F41D78EAC}" presName="accent_2" presStyleCnt="0"/>
      <dgm:spPr/>
    </dgm:pt>
    <dgm:pt modelId="{63CA182F-D8DE-D740-9A1B-FBE757F7CAD6}" type="pres">
      <dgm:prSet presAssocID="{EE0A14EE-B469-BD4E-8D6D-A40F41D78EAC}" presName="accentRepeatNode" presStyleLbl="solidFgAcc1" presStyleIdx="1" presStyleCnt="3"/>
      <dgm:spPr>
        <a:solidFill>
          <a:schemeClr val="lt1">
            <a:hueOff val="0"/>
            <a:satOff val="0"/>
            <a:lumOff val="0"/>
          </a:schemeClr>
        </a:solidFill>
        <a:ln>
          <a:solidFill>
            <a:schemeClr val="accent1">
              <a:hueOff val="0"/>
              <a:satOff val="0"/>
              <a:lumOff val="0"/>
              <a:alpha val="30000"/>
            </a:schemeClr>
          </a:solidFill>
        </a:ln>
      </dgm:spPr>
    </dgm:pt>
    <dgm:pt modelId="{90F42F0C-C23F-5844-A46C-8052762F7BAD}" type="pres">
      <dgm:prSet presAssocID="{21B76E38-A63E-314C-874C-1EA4166F90A2}" presName="text_3" presStyleLbl="node1" presStyleIdx="2" presStyleCnt="3">
        <dgm:presLayoutVars>
          <dgm:bulletEnabled val="1"/>
        </dgm:presLayoutVars>
      </dgm:prSet>
      <dgm:spPr/>
    </dgm:pt>
    <dgm:pt modelId="{08423710-1E97-8546-9A7B-58761199A11F}" type="pres">
      <dgm:prSet presAssocID="{21B76E38-A63E-314C-874C-1EA4166F90A2}" presName="accent_3" presStyleCnt="0"/>
      <dgm:spPr/>
    </dgm:pt>
    <dgm:pt modelId="{1525C1D4-342B-8E49-A882-893B5276C300}" type="pres">
      <dgm:prSet presAssocID="{21B76E38-A63E-314C-874C-1EA4166F90A2}" presName="accentRepeatNode" presStyleLbl="solidFgAcc1" presStyleIdx="2" presStyleCnt="3"/>
      <dgm:spPr>
        <a:solidFill>
          <a:schemeClr val="lt1">
            <a:hueOff val="0"/>
            <a:satOff val="0"/>
            <a:lumOff val="0"/>
          </a:schemeClr>
        </a:solidFill>
        <a:ln>
          <a:solidFill>
            <a:schemeClr val="accent1">
              <a:hueOff val="0"/>
              <a:satOff val="0"/>
              <a:lumOff val="0"/>
              <a:alpha val="30445"/>
            </a:schemeClr>
          </a:solidFill>
        </a:ln>
      </dgm:spPr>
    </dgm:pt>
  </dgm:ptLst>
  <dgm:cxnLst>
    <dgm:cxn modelId="{93B2740B-16E4-7741-B617-B6337AA17EF9}" type="presOf" srcId="{848E2AC2-BD92-CD4E-9572-5A434FD32D4B}" destId="{A7D94FCD-4792-4F44-9C16-A0011FCE4670}" srcOrd="0" destOrd="0" presId="urn:microsoft.com/office/officeart/2008/layout/VerticalCurvedList"/>
    <dgm:cxn modelId="{0A4C6228-460B-4842-8968-7214686119E9}" type="presOf" srcId="{45E51B01-9269-7044-A1F0-C591815F56E4}" destId="{69CD544F-4C43-124D-A1E3-04EDDD15807F}" srcOrd="0" destOrd="0" presId="urn:microsoft.com/office/officeart/2008/layout/VerticalCurvedList"/>
    <dgm:cxn modelId="{C835B053-3215-4644-9484-59C73F52A0F7}" srcId="{848E2AC2-BD92-CD4E-9572-5A434FD32D4B}" destId="{21B76E38-A63E-314C-874C-1EA4166F90A2}" srcOrd="2" destOrd="0" parTransId="{7B784BEE-DBEE-0446-A7B1-4B383C1FE8D0}" sibTransId="{8ADE8587-9A2A-E749-B43C-3DFC98454BE2}"/>
    <dgm:cxn modelId="{7E414B59-7CCC-F044-8004-0B43C47F1243}" srcId="{848E2AC2-BD92-CD4E-9572-5A434FD32D4B}" destId="{3BDEB94F-554D-D34E-93D6-DE44A90048E3}" srcOrd="0" destOrd="0" parTransId="{063E97FC-39FF-404E-9992-7F0AF710E262}" sibTransId="{45E51B01-9269-7044-A1F0-C591815F56E4}"/>
    <dgm:cxn modelId="{E0BD7B86-A503-834D-8173-0A6DCF5C809F}" srcId="{848E2AC2-BD92-CD4E-9572-5A434FD32D4B}" destId="{EE0A14EE-B469-BD4E-8D6D-A40F41D78EAC}" srcOrd="1" destOrd="0" parTransId="{F315CC15-1279-1E4F-95D7-5E96F0E2D985}" sibTransId="{8573E7C6-7B01-A04B-A61F-5F9457D491F1}"/>
    <dgm:cxn modelId="{5CFCDF9D-A1FF-CC44-A71D-C8261420FFCA}" type="presOf" srcId="{21B76E38-A63E-314C-874C-1EA4166F90A2}" destId="{90F42F0C-C23F-5844-A46C-8052762F7BAD}" srcOrd="0" destOrd="0" presId="urn:microsoft.com/office/officeart/2008/layout/VerticalCurvedList"/>
    <dgm:cxn modelId="{DD92EDB4-FB01-A24B-AFB6-8846520068C3}" type="presOf" srcId="{3BDEB94F-554D-D34E-93D6-DE44A90048E3}" destId="{A8462C05-63EE-9A4E-BA41-5CEB44533ADC}" srcOrd="0" destOrd="0" presId="urn:microsoft.com/office/officeart/2008/layout/VerticalCurvedList"/>
    <dgm:cxn modelId="{48EE04F6-F898-BC4D-A70C-4D043F9D198F}" type="presOf" srcId="{EE0A14EE-B469-BD4E-8D6D-A40F41D78EAC}" destId="{1083D847-2F02-794B-A92B-0F8216035EAB}" srcOrd="0" destOrd="0" presId="urn:microsoft.com/office/officeart/2008/layout/VerticalCurvedList"/>
    <dgm:cxn modelId="{6BA3A54B-C157-384E-8532-D66846130A5B}" type="presParOf" srcId="{A7D94FCD-4792-4F44-9C16-A0011FCE4670}" destId="{A78CC93C-7157-A74E-9B51-79FCEC44935F}" srcOrd="0" destOrd="0" presId="urn:microsoft.com/office/officeart/2008/layout/VerticalCurvedList"/>
    <dgm:cxn modelId="{70C1A44F-D103-F243-80DF-783091403A99}" type="presParOf" srcId="{A78CC93C-7157-A74E-9B51-79FCEC44935F}" destId="{1426F3AB-2559-5743-8045-2501BBB2F4E3}" srcOrd="0" destOrd="0" presId="urn:microsoft.com/office/officeart/2008/layout/VerticalCurvedList"/>
    <dgm:cxn modelId="{85D292B0-44DD-6D4F-A4AC-E22FC9891718}" type="presParOf" srcId="{1426F3AB-2559-5743-8045-2501BBB2F4E3}" destId="{F82CF5D5-7584-534D-82E9-A2236E47EC05}" srcOrd="0" destOrd="0" presId="urn:microsoft.com/office/officeart/2008/layout/VerticalCurvedList"/>
    <dgm:cxn modelId="{993409F4-192F-4840-96D6-DB0EE0CDCD55}" type="presParOf" srcId="{1426F3AB-2559-5743-8045-2501BBB2F4E3}" destId="{69CD544F-4C43-124D-A1E3-04EDDD15807F}" srcOrd="1" destOrd="0" presId="urn:microsoft.com/office/officeart/2008/layout/VerticalCurvedList"/>
    <dgm:cxn modelId="{FC45A818-594C-B846-B620-02A8B6F3DAAE}" type="presParOf" srcId="{1426F3AB-2559-5743-8045-2501BBB2F4E3}" destId="{83DBEA3C-C387-B543-97C6-5F7F3AD273B8}" srcOrd="2" destOrd="0" presId="urn:microsoft.com/office/officeart/2008/layout/VerticalCurvedList"/>
    <dgm:cxn modelId="{0BC75287-1013-F444-B9B1-F42D2B6F8115}" type="presParOf" srcId="{1426F3AB-2559-5743-8045-2501BBB2F4E3}" destId="{E4EBF955-E397-9D46-93C8-D83DE4726C82}" srcOrd="3" destOrd="0" presId="urn:microsoft.com/office/officeart/2008/layout/VerticalCurvedList"/>
    <dgm:cxn modelId="{75321C38-2B9B-2A4E-BCD2-3333494272DF}" type="presParOf" srcId="{A78CC93C-7157-A74E-9B51-79FCEC44935F}" destId="{A8462C05-63EE-9A4E-BA41-5CEB44533ADC}" srcOrd="1" destOrd="0" presId="urn:microsoft.com/office/officeart/2008/layout/VerticalCurvedList"/>
    <dgm:cxn modelId="{567FE3B7-C5E8-D349-814F-4E93DE9369DD}" type="presParOf" srcId="{A78CC93C-7157-A74E-9B51-79FCEC44935F}" destId="{D6D98E0B-E010-734E-8085-E3638E83834A}" srcOrd="2" destOrd="0" presId="urn:microsoft.com/office/officeart/2008/layout/VerticalCurvedList"/>
    <dgm:cxn modelId="{CD210CAA-4EEB-AF4C-845B-B0EAD16CEC5D}" type="presParOf" srcId="{D6D98E0B-E010-734E-8085-E3638E83834A}" destId="{E0926E3F-F572-9349-8CC0-4E116ACB4870}" srcOrd="0" destOrd="0" presId="urn:microsoft.com/office/officeart/2008/layout/VerticalCurvedList"/>
    <dgm:cxn modelId="{8F94E2F0-2E39-B844-801B-D3876D9FBB8A}" type="presParOf" srcId="{A78CC93C-7157-A74E-9B51-79FCEC44935F}" destId="{1083D847-2F02-794B-A92B-0F8216035EAB}" srcOrd="3" destOrd="0" presId="urn:microsoft.com/office/officeart/2008/layout/VerticalCurvedList"/>
    <dgm:cxn modelId="{89352B44-0AE4-2643-B1B2-A14DD43A327E}" type="presParOf" srcId="{A78CC93C-7157-A74E-9B51-79FCEC44935F}" destId="{7D23261A-EE72-6E44-A36B-65D8433EEB0E}" srcOrd="4" destOrd="0" presId="urn:microsoft.com/office/officeart/2008/layout/VerticalCurvedList"/>
    <dgm:cxn modelId="{0210849E-8ADB-0744-8F95-4DC35BAA8C87}" type="presParOf" srcId="{7D23261A-EE72-6E44-A36B-65D8433EEB0E}" destId="{63CA182F-D8DE-D740-9A1B-FBE757F7CAD6}" srcOrd="0" destOrd="0" presId="urn:microsoft.com/office/officeart/2008/layout/VerticalCurvedList"/>
    <dgm:cxn modelId="{A10EFA88-19AE-4843-9DDE-B4102B9C0EE0}" type="presParOf" srcId="{A78CC93C-7157-A74E-9B51-79FCEC44935F}" destId="{90F42F0C-C23F-5844-A46C-8052762F7BAD}" srcOrd="5" destOrd="0" presId="urn:microsoft.com/office/officeart/2008/layout/VerticalCurvedList"/>
    <dgm:cxn modelId="{32CC28D3-7515-4E41-BC0F-89E2940982FE}" type="presParOf" srcId="{A78CC93C-7157-A74E-9B51-79FCEC44935F}" destId="{08423710-1E97-8546-9A7B-58761199A11F}" srcOrd="6" destOrd="0" presId="urn:microsoft.com/office/officeart/2008/layout/VerticalCurvedList"/>
    <dgm:cxn modelId="{25F96425-A0D6-9A4B-9DA8-E0D8B3008D65}" type="presParOf" srcId="{08423710-1E97-8546-9A7B-58761199A11F}" destId="{1525C1D4-342B-8E49-A882-893B5276C3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48E2AC2-BD92-CD4E-9572-5A434FD32D4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EE0A14EE-B469-BD4E-8D6D-A40F41D78EAC}">
      <dgm:prSet phldrT="[Text]" custT="1"/>
      <dgm:spPr>
        <a:solidFill>
          <a:srgbClr val="28385B">
            <a:alpha val="85863"/>
          </a:srgbClr>
        </a:solidFill>
        <a:ln>
          <a:solidFill>
            <a:srgbClr val="28385B"/>
          </a:solidFill>
        </a:ln>
      </dgm:spPr>
      <dgm:t>
        <a:bodyPr/>
        <a:lstStyle/>
        <a:p>
          <a:r>
            <a:rPr lang="de-DE" sz="1800" b="0" dirty="0"/>
            <a:t>Anlass und </a:t>
          </a:r>
          <a:r>
            <a:rPr lang="de-DE" sz="1800" b="0" u="none" dirty="0"/>
            <a:t>Begleitumstände</a:t>
          </a:r>
        </a:p>
      </dgm:t>
    </dgm:pt>
    <dgm:pt modelId="{F315CC15-1279-1E4F-95D7-5E96F0E2D985}" type="parTrans" cxnId="{E0BD7B86-A503-834D-8173-0A6DCF5C809F}">
      <dgm:prSet/>
      <dgm:spPr/>
      <dgm:t>
        <a:bodyPr/>
        <a:lstStyle/>
        <a:p>
          <a:endParaRPr lang="de-DE"/>
        </a:p>
      </dgm:t>
    </dgm:pt>
    <dgm:pt modelId="{8573E7C6-7B01-A04B-A61F-5F9457D491F1}" type="sibTrans" cxnId="{E0BD7B86-A503-834D-8173-0A6DCF5C809F}">
      <dgm:prSet/>
      <dgm:spPr/>
      <dgm:t>
        <a:bodyPr/>
        <a:lstStyle/>
        <a:p>
          <a:endParaRPr lang="de-DE"/>
        </a:p>
      </dgm:t>
    </dgm:pt>
    <dgm:pt modelId="{21B76E38-A63E-314C-874C-1EA4166F90A2}">
      <dgm:prSet phldrT="[Text]" custT="1"/>
      <dgm:spPr>
        <a:solidFill>
          <a:schemeClr val="bg1">
            <a:alpha val="85863"/>
          </a:schemeClr>
        </a:solidFill>
        <a:ln>
          <a:solidFill>
            <a:schemeClr val="bg1"/>
          </a:solidFill>
        </a:ln>
      </dgm:spPr>
      <dgm:t>
        <a:bodyPr/>
        <a:lstStyle/>
        <a:p>
          <a:r>
            <a:rPr lang="de-DE" sz="1800" b="0" dirty="0"/>
            <a:t>Reichweite und Wirkung</a:t>
          </a:r>
          <a:endParaRPr lang="de-DE" sz="2000" b="0" dirty="0"/>
        </a:p>
      </dgm:t>
    </dgm:pt>
    <dgm:pt modelId="{7B784BEE-DBEE-0446-A7B1-4B383C1FE8D0}" type="parTrans" cxnId="{C835B053-3215-4644-9484-59C73F52A0F7}">
      <dgm:prSet/>
      <dgm:spPr/>
      <dgm:t>
        <a:bodyPr/>
        <a:lstStyle/>
        <a:p>
          <a:endParaRPr lang="de-DE"/>
        </a:p>
      </dgm:t>
    </dgm:pt>
    <dgm:pt modelId="{8ADE8587-9A2A-E749-B43C-3DFC98454BE2}" type="sibTrans" cxnId="{C835B053-3215-4644-9484-59C73F52A0F7}">
      <dgm:prSet/>
      <dgm:spPr/>
      <dgm:t>
        <a:bodyPr/>
        <a:lstStyle/>
        <a:p>
          <a:endParaRPr lang="de-DE"/>
        </a:p>
      </dgm:t>
    </dgm:pt>
    <dgm:pt modelId="{A7D94FCD-4792-4F44-9C16-A0011FCE4670}" type="pres">
      <dgm:prSet presAssocID="{848E2AC2-BD92-CD4E-9572-5A434FD32D4B}" presName="Name0" presStyleCnt="0">
        <dgm:presLayoutVars>
          <dgm:chMax val="7"/>
          <dgm:chPref val="7"/>
          <dgm:dir/>
        </dgm:presLayoutVars>
      </dgm:prSet>
      <dgm:spPr/>
    </dgm:pt>
    <dgm:pt modelId="{A78CC93C-7157-A74E-9B51-79FCEC44935F}" type="pres">
      <dgm:prSet presAssocID="{848E2AC2-BD92-CD4E-9572-5A434FD32D4B}" presName="Name1" presStyleCnt="0"/>
      <dgm:spPr/>
    </dgm:pt>
    <dgm:pt modelId="{1426F3AB-2559-5743-8045-2501BBB2F4E3}" type="pres">
      <dgm:prSet presAssocID="{848E2AC2-BD92-CD4E-9572-5A434FD32D4B}" presName="cycle" presStyleCnt="0"/>
      <dgm:spPr/>
    </dgm:pt>
    <dgm:pt modelId="{F82CF5D5-7584-534D-82E9-A2236E47EC05}" type="pres">
      <dgm:prSet presAssocID="{848E2AC2-BD92-CD4E-9572-5A434FD32D4B}" presName="srcNode" presStyleLbl="node1" presStyleIdx="0" presStyleCnt="2"/>
      <dgm:spPr/>
    </dgm:pt>
    <dgm:pt modelId="{69CD544F-4C43-124D-A1E3-04EDDD15807F}" type="pres">
      <dgm:prSet presAssocID="{848E2AC2-BD92-CD4E-9572-5A434FD32D4B}" presName="conn" presStyleLbl="parChTrans1D2" presStyleIdx="0" presStyleCnt="1"/>
      <dgm:spPr/>
    </dgm:pt>
    <dgm:pt modelId="{83DBEA3C-C387-B543-97C6-5F7F3AD273B8}" type="pres">
      <dgm:prSet presAssocID="{848E2AC2-BD92-CD4E-9572-5A434FD32D4B}" presName="extraNode" presStyleLbl="node1" presStyleIdx="0" presStyleCnt="2"/>
      <dgm:spPr/>
    </dgm:pt>
    <dgm:pt modelId="{E4EBF955-E397-9D46-93C8-D83DE4726C82}" type="pres">
      <dgm:prSet presAssocID="{848E2AC2-BD92-CD4E-9572-5A434FD32D4B}" presName="dstNode" presStyleLbl="node1" presStyleIdx="0" presStyleCnt="2"/>
      <dgm:spPr/>
    </dgm:pt>
    <dgm:pt modelId="{3D8AD166-BC94-384B-97A8-5C23787544BE}" type="pres">
      <dgm:prSet presAssocID="{EE0A14EE-B469-BD4E-8D6D-A40F41D78EAC}" presName="text_1" presStyleLbl="node1" presStyleIdx="0" presStyleCnt="2">
        <dgm:presLayoutVars>
          <dgm:bulletEnabled val="1"/>
        </dgm:presLayoutVars>
      </dgm:prSet>
      <dgm:spPr/>
    </dgm:pt>
    <dgm:pt modelId="{104B38C7-5A89-8944-BB7E-122B97E7E08E}" type="pres">
      <dgm:prSet presAssocID="{EE0A14EE-B469-BD4E-8D6D-A40F41D78EAC}" presName="accent_1" presStyleCnt="0"/>
      <dgm:spPr/>
    </dgm:pt>
    <dgm:pt modelId="{63CA182F-D8DE-D740-9A1B-FBE757F7CAD6}" type="pres">
      <dgm:prSet presAssocID="{EE0A14EE-B469-BD4E-8D6D-A40F41D78EAC}" presName="accentRepeatNode" presStyleLbl="solidFgAcc1" presStyleIdx="0" presStyleCnt="2"/>
      <dgm:spPr>
        <a:solidFill>
          <a:schemeClr val="lt1">
            <a:hueOff val="0"/>
            <a:satOff val="0"/>
            <a:lumOff val="0"/>
          </a:schemeClr>
        </a:solidFill>
        <a:ln>
          <a:solidFill>
            <a:schemeClr val="accent1">
              <a:hueOff val="0"/>
              <a:satOff val="0"/>
              <a:lumOff val="0"/>
              <a:alpha val="30000"/>
            </a:schemeClr>
          </a:solidFill>
        </a:ln>
      </dgm:spPr>
    </dgm:pt>
    <dgm:pt modelId="{F7874735-238B-E445-AFF9-C4201B495E39}" type="pres">
      <dgm:prSet presAssocID="{21B76E38-A63E-314C-874C-1EA4166F90A2}" presName="text_2" presStyleLbl="node1" presStyleIdx="1" presStyleCnt="2">
        <dgm:presLayoutVars>
          <dgm:bulletEnabled val="1"/>
        </dgm:presLayoutVars>
      </dgm:prSet>
      <dgm:spPr/>
    </dgm:pt>
    <dgm:pt modelId="{46497B58-D4D0-2F48-9D0D-B25FCE27D611}" type="pres">
      <dgm:prSet presAssocID="{21B76E38-A63E-314C-874C-1EA4166F90A2}" presName="accent_2" presStyleCnt="0"/>
      <dgm:spPr/>
    </dgm:pt>
    <dgm:pt modelId="{1525C1D4-342B-8E49-A882-893B5276C300}" type="pres">
      <dgm:prSet presAssocID="{21B76E38-A63E-314C-874C-1EA4166F90A2}" presName="accentRepeatNode" presStyleLbl="solidFgAcc1" presStyleIdx="1" presStyleCnt="2"/>
      <dgm:spPr>
        <a:solidFill>
          <a:schemeClr val="lt1">
            <a:hueOff val="0"/>
            <a:satOff val="0"/>
            <a:lumOff val="0"/>
          </a:schemeClr>
        </a:solidFill>
        <a:ln>
          <a:solidFill>
            <a:schemeClr val="accent1">
              <a:hueOff val="0"/>
              <a:satOff val="0"/>
              <a:lumOff val="0"/>
              <a:alpha val="30445"/>
            </a:schemeClr>
          </a:solidFill>
        </a:ln>
      </dgm:spPr>
    </dgm:pt>
  </dgm:ptLst>
  <dgm:cxnLst>
    <dgm:cxn modelId="{8107F308-D929-754F-BBDC-B6439F84A2FF}" type="presOf" srcId="{21B76E38-A63E-314C-874C-1EA4166F90A2}" destId="{F7874735-238B-E445-AFF9-C4201B495E39}" srcOrd="0" destOrd="0" presId="urn:microsoft.com/office/officeart/2008/layout/VerticalCurvedList"/>
    <dgm:cxn modelId="{93B2740B-16E4-7741-B617-B6337AA17EF9}" type="presOf" srcId="{848E2AC2-BD92-CD4E-9572-5A434FD32D4B}" destId="{A7D94FCD-4792-4F44-9C16-A0011FCE4670}" srcOrd="0" destOrd="0" presId="urn:microsoft.com/office/officeart/2008/layout/VerticalCurvedList"/>
    <dgm:cxn modelId="{67811916-716E-874D-A59D-48EFF1C23A2C}" type="presOf" srcId="{8573E7C6-7B01-A04B-A61F-5F9457D491F1}" destId="{69CD544F-4C43-124D-A1E3-04EDDD15807F}" srcOrd="0" destOrd="0" presId="urn:microsoft.com/office/officeart/2008/layout/VerticalCurvedList"/>
    <dgm:cxn modelId="{C835B053-3215-4644-9484-59C73F52A0F7}" srcId="{848E2AC2-BD92-CD4E-9572-5A434FD32D4B}" destId="{21B76E38-A63E-314C-874C-1EA4166F90A2}" srcOrd="1" destOrd="0" parTransId="{7B784BEE-DBEE-0446-A7B1-4B383C1FE8D0}" sibTransId="{8ADE8587-9A2A-E749-B43C-3DFC98454BE2}"/>
    <dgm:cxn modelId="{E0BD7B86-A503-834D-8173-0A6DCF5C809F}" srcId="{848E2AC2-BD92-CD4E-9572-5A434FD32D4B}" destId="{EE0A14EE-B469-BD4E-8D6D-A40F41D78EAC}" srcOrd="0" destOrd="0" parTransId="{F315CC15-1279-1E4F-95D7-5E96F0E2D985}" sibTransId="{8573E7C6-7B01-A04B-A61F-5F9457D491F1}"/>
    <dgm:cxn modelId="{B6A825B5-4903-C442-9FB0-EE207DD9170B}" type="presOf" srcId="{EE0A14EE-B469-BD4E-8D6D-A40F41D78EAC}" destId="{3D8AD166-BC94-384B-97A8-5C23787544BE}" srcOrd="0" destOrd="0" presId="urn:microsoft.com/office/officeart/2008/layout/VerticalCurvedList"/>
    <dgm:cxn modelId="{6BA3A54B-C157-384E-8532-D66846130A5B}" type="presParOf" srcId="{A7D94FCD-4792-4F44-9C16-A0011FCE4670}" destId="{A78CC93C-7157-A74E-9B51-79FCEC44935F}" srcOrd="0" destOrd="0" presId="urn:microsoft.com/office/officeart/2008/layout/VerticalCurvedList"/>
    <dgm:cxn modelId="{70C1A44F-D103-F243-80DF-783091403A99}" type="presParOf" srcId="{A78CC93C-7157-A74E-9B51-79FCEC44935F}" destId="{1426F3AB-2559-5743-8045-2501BBB2F4E3}" srcOrd="0" destOrd="0" presId="urn:microsoft.com/office/officeart/2008/layout/VerticalCurvedList"/>
    <dgm:cxn modelId="{85D292B0-44DD-6D4F-A4AC-E22FC9891718}" type="presParOf" srcId="{1426F3AB-2559-5743-8045-2501BBB2F4E3}" destId="{F82CF5D5-7584-534D-82E9-A2236E47EC05}" srcOrd="0" destOrd="0" presId="urn:microsoft.com/office/officeart/2008/layout/VerticalCurvedList"/>
    <dgm:cxn modelId="{993409F4-192F-4840-96D6-DB0EE0CDCD55}" type="presParOf" srcId="{1426F3AB-2559-5743-8045-2501BBB2F4E3}" destId="{69CD544F-4C43-124D-A1E3-04EDDD15807F}" srcOrd="1" destOrd="0" presId="urn:microsoft.com/office/officeart/2008/layout/VerticalCurvedList"/>
    <dgm:cxn modelId="{FC45A818-594C-B846-B620-02A8B6F3DAAE}" type="presParOf" srcId="{1426F3AB-2559-5743-8045-2501BBB2F4E3}" destId="{83DBEA3C-C387-B543-97C6-5F7F3AD273B8}" srcOrd="2" destOrd="0" presId="urn:microsoft.com/office/officeart/2008/layout/VerticalCurvedList"/>
    <dgm:cxn modelId="{0BC75287-1013-F444-B9B1-F42D2B6F8115}" type="presParOf" srcId="{1426F3AB-2559-5743-8045-2501BBB2F4E3}" destId="{E4EBF955-E397-9D46-93C8-D83DE4726C82}" srcOrd="3" destOrd="0" presId="urn:microsoft.com/office/officeart/2008/layout/VerticalCurvedList"/>
    <dgm:cxn modelId="{24D06B6B-394E-1A47-83F1-53F3B70DA080}" type="presParOf" srcId="{A78CC93C-7157-A74E-9B51-79FCEC44935F}" destId="{3D8AD166-BC94-384B-97A8-5C23787544BE}" srcOrd="1" destOrd="0" presId="urn:microsoft.com/office/officeart/2008/layout/VerticalCurvedList"/>
    <dgm:cxn modelId="{EAA2243A-24B1-1B40-8508-4233552E61B5}" type="presParOf" srcId="{A78CC93C-7157-A74E-9B51-79FCEC44935F}" destId="{104B38C7-5A89-8944-BB7E-122B97E7E08E}" srcOrd="2" destOrd="0" presId="urn:microsoft.com/office/officeart/2008/layout/VerticalCurvedList"/>
    <dgm:cxn modelId="{B2450D28-05A9-D94A-94FB-23B710876C1A}" type="presParOf" srcId="{104B38C7-5A89-8944-BB7E-122B97E7E08E}" destId="{63CA182F-D8DE-D740-9A1B-FBE757F7CAD6}" srcOrd="0" destOrd="0" presId="urn:microsoft.com/office/officeart/2008/layout/VerticalCurvedList"/>
    <dgm:cxn modelId="{1A1A78AB-855D-8D45-B958-F0F8ECF04B69}" type="presParOf" srcId="{A78CC93C-7157-A74E-9B51-79FCEC44935F}" destId="{F7874735-238B-E445-AFF9-C4201B495E39}" srcOrd="3" destOrd="0" presId="urn:microsoft.com/office/officeart/2008/layout/VerticalCurvedList"/>
    <dgm:cxn modelId="{D3B62A7C-5F7F-934F-921F-803F4D93F5EF}" type="presParOf" srcId="{A78CC93C-7157-A74E-9B51-79FCEC44935F}" destId="{46497B58-D4D0-2F48-9D0D-B25FCE27D611}" srcOrd="4" destOrd="0" presId="urn:microsoft.com/office/officeart/2008/layout/VerticalCurvedList"/>
    <dgm:cxn modelId="{7A6A867E-D67E-4D49-B648-B892411BE170}" type="presParOf" srcId="{46497B58-D4D0-2F48-9D0D-B25FCE27D611}" destId="{1525C1D4-342B-8E49-A882-893B5276C3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8E2AC2-BD92-CD4E-9572-5A434FD32D4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EE0A14EE-B469-BD4E-8D6D-A40F41D78EAC}">
      <dgm:prSet phldrT="[Text]" custT="1"/>
      <dgm:spPr>
        <a:solidFill>
          <a:srgbClr val="28385B">
            <a:alpha val="85863"/>
          </a:srgbClr>
        </a:solidFill>
        <a:ln>
          <a:solidFill>
            <a:srgbClr val="28385B"/>
          </a:solidFill>
        </a:ln>
      </dgm:spPr>
      <dgm:t>
        <a:bodyPr/>
        <a:lstStyle/>
        <a:p>
          <a:r>
            <a:rPr lang="de-DE" sz="1800" b="0" u="none" dirty="0"/>
            <a:t>Anlass</a:t>
          </a:r>
          <a:r>
            <a:rPr lang="de-DE" sz="1800" b="0" dirty="0"/>
            <a:t> und Begleitumstände</a:t>
          </a:r>
        </a:p>
      </dgm:t>
    </dgm:pt>
    <dgm:pt modelId="{F315CC15-1279-1E4F-95D7-5E96F0E2D985}" type="parTrans" cxnId="{E0BD7B86-A503-834D-8173-0A6DCF5C809F}">
      <dgm:prSet/>
      <dgm:spPr/>
      <dgm:t>
        <a:bodyPr/>
        <a:lstStyle/>
        <a:p>
          <a:endParaRPr lang="de-DE"/>
        </a:p>
      </dgm:t>
    </dgm:pt>
    <dgm:pt modelId="{8573E7C6-7B01-A04B-A61F-5F9457D491F1}" type="sibTrans" cxnId="{E0BD7B86-A503-834D-8173-0A6DCF5C809F}">
      <dgm:prSet/>
      <dgm:spPr/>
      <dgm:t>
        <a:bodyPr/>
        <a:lstStyle/>
        <a:p>
          <a:endParaRPr lang="de-DE"/>
        </a:p>
      </dgm:t>
    </dgm:pt>
    <dgm:pt modelId="{21B76E38-A63E-314C-874C-1EA4166F90A2}">
      <dgm:prSet phldrT="[Text]" custT="1"/>
      <dgm:spPr>
        <a:solidFill>
          <a:schemeClr val="bg1">
            <a:alpha val="85863"/>
          </a:schemeClr>
        </a:solidFill>
        <a:ln>
          <a:solidFill>
            <a:schemeClr val="bg1"/>
          </a:solidFill>
        </a:ln>
      </dgm:spPr>
      <dgm:t>
        <a:bodyPr/>
        <a:lstStyle/>
        <a:p>
          <a:r>
            <a:rPr lang="de-DE" sz="1800" b="0" dirty="0"/>
            <a:t>Reichweite und Wirkung</a:t>
          </a:r>
          <a:endParaRPr lang="de-DE" sz="2000" b="0" dirty="0"/>
        </a:p>
      </dgm:t>
    </dgm:pt>
    <dgm:pt modelId="{7B784BEE-DBEE-0446-A7B1-4B383C1FE8D0}" type="parTrans" cxnId="{C835B053-3215-4644-9484-59C73F52A0F7}">
      <dgm:prSet/>
      <dgm:spPr/>
      <dgm:t>
        <a:bodyPr/>
        <a:lstStyle/>
        <a:p>
          <a:endParaRPr lang="de-DE"/>
        </a:p>
      </dgm:t>
    </dgm:pt>
    <dgm:pt modelId="{8ADE8587-9A2A-E749-B43C-3DFC98454BE2}" type="sibTrans" cxnId="{C835B053-3215-4644-9484-59C73F52A0F7}">
      <dgm:prSet/>
      <dgm:spPr/>
      <dgm:t>
        <a:bodyPr/>
        <a:lstStyle/>
        <a:p>
          <a:endParaRPr lang="de-DE"/>
        </a:p>
      </dgm:t>
    </dgm:pt>
    <dgm:pt modelId="{A7D94FCD-4792-4F44-9C16-A0011FCE4670}" type="pres">
      <dgm:prSet presAssocID="{848E2AC2-BD92-CD4E-9572-5A434FD32D4B}" presName="Name0" presStyleCnt="0">
        <dgm:presLayoutVars>
          <dgm:chMax val="7"/>
          <dgm:chPref val="7"/>
          <dgm:dir/>
        </dgm:presLayoutVars>
      </dgm:prSet>
      <dgm:spPr/>
    </dgm:pt>
    <dgm:pt modelId="{A78CC93C-7157-A74E-9B51-79FCEC44935F}" type="pres">
      <dgm:prSet presAssocID="{848E2AC2-BD92-CD4E-9572-5A434FD32D4B}" presName="Name1" presStyleCnt="0"/>
      <dgm:spPr/>
    </dgm:pt>
    <dgm:pt modelId="{1426F3AB-2559-5743-8045-2501BBB2F4E3}" type="pres">
      <dgm:prSet presAssocID="{848E2AC2-BD92-CD4E-9572-5A434FD32D4B}" presName="cycle" presStyleCnt="0"/>
      <dgm:spPr/>
    </dgm:pt>
    <dgm:pt modelId="{F82CF5D5-7584-534D-82E9-A2236E47EC05}" type="pres">
      <dgm:prSet presAssocID="{848E2AC2-BD92-CD4E-9572-5A434FD32D4B}" presName="srcNode" presStyleLbl="node1" presStyleIdx="0" presStyleCnt="2"/>
      <dgm:spPr/>
    </dgm:pt>
    <dgm:pt modelId="{69CD544F-4C43-124D-A1E3-04EDDD15807F}" type="pres">
      <dgm:prSet presAssocID="{848E2AC2-BD92-CD4E-9572-5A434FD32D4B}" presName="conn" presStyleLbl="parChTrans1D2" presStyleIdx="0" presStyleCnt="1"/>
      <dgm:spPr/>
    </dgm:pt>
    <dgm:pt modelId="{83DBEA3C-C387-B543-97C6-5F7F3AD273B8}" type="pres">
      <dgm:prSet presAssocID="{848E2AC2-BD92-CD4E-9572-5A434FD32D4B}" presName="extraNode" presStyleLbl="node1" presStyleIdx="0" presStyleCnt="2"/>
      <dgm:spPr/>
    </dgm:pt>
    <dgm:pt modelId="{E4EBF955-E397-9D46-93C8-D83DE4726C82}" type="pres">
      <dgm:prSet presAssocID="{848E2AC2-BD92-CD4E-9572-5A434FD32D4B}" presName="dstNode" presStyleLbl="node1" presStyleIdx="0" presStyleCnt="2"/>
      <dgm:spPr/>
    </dgm:pt>
    <dgm:pt modelId="{3D8AD166-BC94-384B-97A8-5C23787544BE}" type="pres">
      <dgm:prSet presAssocID="{EE0A14EE-B469-BD4E-8D6D-A40F41D78EAC}" presName="text_1" presStyleLbl="node1" presStyleIdx="0" presStyleCnt="2">
        <dgm:presLayoutVars>
          <dgm:bulletEnabled val="1"/>
        </dgm:presLayoutVars>
      </dgm:prSet>
      <dgm:spPr/>
    </dgm:pt>
    <dgm:pt modelId="{104B38C7-5A89-8944-BB7E-122B97E7E08E}" type="pres">
      <dgm:prSet presAssocID="{EE0A14EE-B469-BD4E-8D6D-A40F41D78EAC}" presName="accent_1" presStyleCnt="0"/>
      <dgm:spPr/>
    </dgm:pt>
    <dgm:pt modelId="{63CA182F-D8DE-D740-9A1B-FBE757F7CAD6}" type="pres">
      <dgm:prSet presAssocID="{EE0A14EE-B469-BD4E-8D6D-A40F41D78EAC}" presName="accentRepeatNode" presStyleLbl="solidFgAcc1" presStyleIdx="0" presStyleCnt="2"/>
      <dgm:spPr>
        <a:solidFill>
          <a:schemeClr val="lt1">
            <a:hueOff val="0"/>
            <a:satOff val="0"/>
            <a:lumOff val="0"/>
          </a:schemeClr>
        </a:solidFill>
        <a:ln>
          <a:solidFill>
            <a:schemeClr val="accent1">
              <a:hueOff val="0"/>
              <a:satOff val="0"/>
              <a:lumOff val="0"/>
              <a:alpha val="30000"/>
            </a:schemeClr>
          </a:solidFill>
        </a:ln>
      </dgm:spPr>
    </dgm:pt>
    <dgm:pt modelId="{F7874735-238B-E445-AFF9-C4201B495E39}" type="pres">
      <dgm:prSet presAssocID="{21B76E38-A63E-314C-874C-1EA4166F90A2}" presName="text_2" presStyleLbl="node1" presStyleIdx="1" presStyleCnt="2">
        <dgm:presLayoutVars>
          <dgm:bulletEnabled val="1"/>
        </dgm:presLayoutVars>
      </dgm:prSet>
      <dgm:spPr/>
    </dgm:pt>
    <dgm:pt modelId="{46497B58-D4D0-2F48-9D0D-B25FCE27D611}" type="pres">
      <dgm:prSet presAssocID="{21B76E38-A63E-314C-874C-1EA4166F90A2}" presName="accent_2" presStyleCnt="0"/>
      <dgm:spPr/>
    </dgm:pt>
    <dgm:pt modelId="{1525C1D4-342B-8E49-A882-893B5276C300}" type="pres">
      <dgm:prSet presAssocID="{21B76E38-A63E-314C-874C-1EA4166F90A2}" presName="accentRepeatNode" presStyleLbl="solidFgAcc1" presStyleIdx="1" presStyleCnt="2"/>
      <dgm:spPr>
        <a:solidFill>
          <a:schemeClr val="lt1">
            <a:hueOff val="0"/>
            <a:satOff val="0"/>
            <a:lumOff val="0"/>
          </a:schemeClr>
        </a:solidFill>
        <a:ln>
          <a:solidFill>
            <a:schemeClr val="accent1">
              <a:hueOff val="0"/>
              <a:satOff val="0"/>
              <a:lumOff val="0"/>
              <a:alpha val="30445"/>
            </a:schemeClr>
          </a:solidFill>
        </a:ln>
      </dgm:spPr>
    </dgm:pt>
  </dgm:ptLst>
  <dgm:cxnLst>
    <dgm:cxn modelId="{8107F308-D929-754F-BBDC-B6439F84A2FF}" type="presOf" srcId="{21B76E38-A63E-314C-874C-1EA4166F90A2}" destId="{F7874735-238B-E445-AFF9-C4201B495E39}" srcOrd="0" destOrd="0" presId="urn:microsoft.com/office/officeart/2008/layout/VerticalCurvedList"/>
    <dgm:cxn modelId="{93B2740B-16E4-7741-B617-B6337AA17EF9}" type="presOf" srcId="{848E2AC2-BD92-CD4E-9572-5A434FD32D4B}" destId="{A7D94FCD-4792-4F44-9C16-A0011FCE4670}" srcOrd="0" destOrd="0" presId="urn:microsoft.com/office/officeart/2008/layout/VerticalCurvedList"/>
    <dgm:cxn modelId="{67811916-716E-874D-A59D-48EFF1C23A2C}" type="presOf" srcId="{8573E7C6-7B01-A04B-A61F-5F9457D491F1}" destId="{69CD544F-4C43-124D-A1E3-04EDDD15807F}" srcOrd="0" destOrd="0" presId="urn:microsoft.com/office/officeart/2008/layout/VerticalCurvedList"/>
    <dgm:cxn modelId="{C835B053-3215-4644-9484-59C73F52A0F7}" srcId="{848E2AC2-BD92-CD4E-9572-5A434FD32D4B}" destId="{21B76E38-A63E-314C-874C-1EA4166F90A2}" srcOrd="1" destOrd="0" parTransId="{7B784BEE-DBEE-0446-A7B1-4B383C1FE8D0}" sibTransId="{8ADE8587-9A2A-E749-B43C-3DFC98454BE2}"/>
    <dgm:cxn modelId="{E0BD7B86-A503-834D-8173-0A6DCF5C809F}" srcId="{848E2AC2-BD92-CD4E-9572-5A434FD32D4B}" destId="{EE0A14EE-B469-BD4E-8D6D-A40F41D78EAC}" srcOrd="0" destOrd="0" parTransId="{F315CC15-1279-1E4F-95D7-5E96F0E2D985}" sibTransId="{8573E7C6-7B01-A04B-A61F-5F9457D491F1}"/>
    <dgm:cxn modelId="{B6A825B5-4903-C442-9FB0-EE207DD9170B}" type="presOf" srcId="{EE0A14EE-B469-BD4E-8D6D-A40F41D78EAC}" destId="{3D8AD166-BC94-384B-97A8-5C23787544BE}" srcOrd="0" destOrd="0" presId="urn:microsoft.com/office/officeart/2008/layout/VerticalCurvedList"/>
    <dgm:cxn modelId="{6BA3A54B-C157-384E-8532-D66846130A5B}" type="presParOf" srcId="{A7D94FCD-4792-4F44-9C16-A0011FCE4670}" destId="{A78CC93C-7157-A74E-9B51-79FCEC44935F}" srcOrd="0" destOrd="0" presId="urn:microsoft.com/office/officeart/2008/layout/VerticalCurvedList"/>
    <dgm:cxn modelId="{70C1A44F-D103-F243-80DF-783091403A99}" type="presParOf" srcId="{A78CC93C-7157-A74E-9B51-79FCEC44935F}" destId="{1426F3AB-2559-5743-8045-2501BBB2F4E3}" srcOrd="0" destOrd="0" presId="urn:microsoft.com/office/officeart/2008/layout/VerticalCurvedList"/>
    <dgm:cxn modelId="{85D292B0-44DD-6D4F-A4AC-E22FC9891718}" type="presParOf" srcId="{1426F3AB-2559-5743-8045-2501BBB2F4E3}" destId="{F82CF5D5-7584-534D-82E9-A2236E47EC05}" srcOrd="0" destOrd="0" presId="urn:microsoft.com/office/officeart/2008/layout/VerticalCurvedList"/>
    <dgm:cxn modelId="{993409F4-192F-4840-96D6-DB0EE0CDCD55}" type="presParOf" srcId="{1426F3AB-2559-5743-8045-2501BBB2F4E3}" destId="{69CD544F-4C43-124D-A1E3-04EDDD15807F}" srcOrd="1" destOrd="0" presId="urn:microsoft.com/office/officeart/2008/layout/VerticalCurvedList"/>
    <dgm:cxn modelId="{FC45A818-594C-B846-B620-02A8B6F3DAAE}" type="presParOf" srcId="{1426F3AB-2559-5743-8045-2501BBB2F4E3}" destId="{83DBEA3C-C387-B543-97C6-5F7F3AD273B8}" srcOrd="2" destOrd="0" presId="urn:microsoft.com/office/officeart/2008/layout/VerticalCurvedList"/>
    <dgm:cxn modelId="{0BC75287-1013-F444-B9B1-F42D2B6F8115}" type="presParOf" srcId="{1426F3AB-2559-5743-8045-2501BBB2F4E3}" destId="{E4EBF955-E397-9D46-93C8-D83DE4726C82}" srcOrd="3" destOrd="0" presId="urn:microsoft.com/office/officeart/2008/layout/VerticalCurvedList"/>
    <dgm:cxn modelId="{24D06B6B-394E-1A47-83F1-53F3B70DA080}" type="presParOf" srcId="{A78CC93C-7157-A74E-9B51-79FCEC44935F}" destId="{3D8AD166-BC94-384B-97A8-5C23787544BE}" srcOrd="1" destOrd="0" presId="urn:microsoft.com/office/officeart/2008/layout/VerticalCurvedList"/>
    <dgm:cxn modelId="{EAA2243A-24B1-1B40-8508-4233552E61B5}" type="presParOf" srcId="{A78CC93C-7157-A74E-9B51-79FCEC44935F}" destId="{104B38C7-5A89-8944-BB7E-122B97E7E08E}" srcOrd="2" destOrd="0" presId="urn:microsoft.com/office/officeart/2008/layout/VerticalCurvedList"/>
    <dgm:cxn modelId="{B2450D28-05A9-D94A-94FB-23B710876C1A}" type="presParOf" srcId="{104B38C7-5A89-8944-BB7E-122B97E7E08E}" destId="{63CA182F-D8DE-D740-9A1B-FBE757F7CAD6}" srcOrd="0" destOrd="0" presId="urn:microsoft.com/office/officeart/2008/layout/VerticalCurvedList"/>
    <dgm:cxn modelId="{1A1A78AB-855D-8D45-B958-F0F8ECF04B69}" type="presParOf" srcId="{A78CC93C-7157-A74E-9B51-79FCEC44935F}" destId="{F7874735-238B-E445-AFF9-C4201B495E39}" srcOrd="3" destOrd="0" presId="urn:microsoft.com/office/officeart/2008/layout/VerticalCurvedList"/>
    <dgm:cxn modelId="{D3B62A7C-5F7F-934F-921F-803F4D93F5EF}" type="presParOf" srcId="{A78CC93C-7157-A74E-9B51-79FCEC44935F}" destId="{46497B58-D4D0-2F48-9D0D-B25FCE27D611}" srcOrd="4" destOrd="0" presId="urn:microsoft.com/office/officeart/2008/layout/VerticalCurvedList"/>
    <dgm:cxn modelId="{7A6A867E-D67E-4D49-B648-B892411BE170}" type="presParOf" srcId="{46497B58-D4D0-2F48-9D0D-B25FCE27D611}" destId="{1525C1D4-342B-8E49-A882-893B5276C3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48E2AC2-BD92-CD4E-9572-5A434FD32D4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21B76E38-A63E-314C-874C-1EA4166F90A2}">
      <dgm:prSet phldrT="[Text]" custT="1"/>
      <dgm:spPr>
        <a:solidFill>
          <a:srgbClr val="28385B">
            <a:alpha val="85863"/>
          </a:srgbClr>
        </a:solidFill>
        <a:ln>
          <a:solidFill>
            <a:srgbClr val="28385B"/>
          </a:solidFill>
        </a:ln>
      </dgm:spPr>
      <dgm:t>
        <a:bodyPr/>
        <a:lstStyle/>
        <a:p>
          <a:r>
            <a:rPr lang="de-DE" sz="1800" b="0" dirty="0"/>
            <a:t>Reichweite und Wirkung</a:t>
          </a:r>
          <a:endParaRPr lang="de-DE" sz="2000" b="0" dirty="0"/>
        </a:p>
      </dgm:t>
    </dgm:pt>
    <dgm:pt modelId="{7B784BEE-DBEE-0446-A7B1-4B383C1FE8D0}" type="parTrans" cxnId="{C835B053-3215-4644-9484-59C73F52A0F7}">
      <dgm:prSet/>
      <dgm:spPr/>
      <dgm:t>
        <a:bodyPr/>
        <a:lstStyle/>
        <a:p>
          <a:endParaRPr lang="de-DE"/>
        </a:p>
      </dgm:t>
    </dgm:pt>
    <dgm:pt modelId="{8ADE8587-9A2A-E749-B43C-3DFC98454BE2}" type="sibTrans" cxnId="{C835B053-3215-4644-9484-59C73F52A0F7}">
      <dgm:prSet/>
      <dgm:spPr/>
      <dgm:t>
        <a:bodyPr/>
        <a:lstStyle/>
        <a:p>
          <a:endParaRPr lang="de-DE"/>
        </a:p>
      </dgm:t>
    </dgm:pt>
    <dgm:pt modelId="{A7D94FCD-4792-4F44-9C16-A0011FCE4670}" type="pres">
      <dgm:prSet presAssocID="{848E2AC2-BD92-CD4E-9572-5A434FD32D4B}" presName="Name0" presStyleCnt="0">
        <dgm:presLayoutVars>
          <dgm:chMax val="7"/>
          <dgm:chPref val="7"/>
          <dgm:dir/>
        </dgm:presLayoutVars>
      </dgm:prSet>
      <dgm:spPr/>
    </dgm:pt>
    <dgm:pt modelId="{A78CC93C-7157-A74E-9B51-79FCEC44935F}" type="pres">
      <dgm:prSet presAssocID="{848E2AC2-BD92-CD4E-9572-5A434FD32D4B}" presName="Name1" presStyleCnt="0"/>
      <dgm:spPr/>
    </dgm:pt>
    <dgm:pt modelId="{1426F3AB-2559-5743-8045-2501BBB2F4E3}" type="pres">
      <dgm:prSet presAssocID="{848E2AC2-BD92-CD4E-9572-5A434FD32D4B}" presName="cycle" presStyleCnt="0"/>
      <dgm:spPr/>
    </dgm:pt>
    <dgm:pt modelId="{F82CF5D5-7584-534D-82E9-A2236E47EC05}" type="pres">
      <dgm:prSet presAssocID="{848E2AC2-BD92-CD4E-9572-5A434FD32D4B}" presName="srcNode" presStyleLbl="node1" presStyleIdx="0" presStyleCnt="1"/>
      <dgm:spPr/>
    </dgm:pt>
    <dgm:pt modelId="{69CD544F-4C43-124D-A1E3-04EDDD15807F}" type="pres">
      <dgm:prSet presAssocID="{848E2AC2-BD92-CD4E-9572-5A434FD32D4B}" presName="conn" presStyleLbl="parChTrans1D2" presStyleIdx="0" presStyleCnt="1"/>
      <dgm:spPr/>
    </dgm:pt>
    <dgm:pt modelId="{83DBEA3C-C387-B543-97C6-5F7F3AD273B8}" type="pres">
      <dgm:prSet presAssocID="{848E2AC2-BD92-CD4E-9572-5A434FD32D4B}" presName="extraNode" presStyleLbl="node1" presStyleIdx="0" presStyleCnt="1"/>
      <dgm:spPr/>
    </dgm:pt>
    <dgm:pt modelId="{E4EBF955-E397-9D46-93C8-D83DE4726C82}" type="pres">
      <dgm:prSet presAssocID="{848E2AC2-BD92-CD4E-9572-5A434FD32D4B}" presName="dstNode" presStyleLbl="node1" presStyleIdx="0" presStyleCnt="1"/>
      <dgm:spPr/>
    </dgm:pt>
    <dgm:pt modelId="{8710DD2F-E7E8-ED42-AC7D-ADC9513B2488}" type="pres">
      <dgm:prSet presAssocID="{21B76E38-A63E-314C-874C-1EA4166F90A2}" presName="text_1" presStyleLbl="node1" presStyleIdx="0" presStyleCnt="1">
        <dgm:presLayoutVars>
          <dgm:bulletEnabled val="1"/>
        </dgm:presLayoutVars>
      </dgm:prSet>
      <dgm:spPr/>
    </dgm:pt>
    <dgm:pt modelId="{D1C8E5EB-AED8-6B4A-8DD3-8E9D8CCD7B74}" type="pres">
      <dgm:prSet presAssocID="{21B76E38-A63E-314C-874C-1EA4166F90A2}" presName="accent_1" presStyleCnt="0"/>
      <dgm:spPr/>
    </dgm:pt>
    <dgm:pt modelId="{1525C1D4-342B-8E49-A882-893B5276C300}" type="pres">
      <dgm:prSet presAssocID="{21B76E38-A63E-314C-874C-1EA4166F90A2}" presName="accentRepeatNode" presStyleLbl="solidFgAcc1" presStyleIdx="0" presStyleCnt="1"/>
      <dgm:spPr>
        <a:solidFill>
          <a:schemeClr val="lt1">
            <a:hueOff val="0"/>
            <a:satOff val="0"/>
            <a:lumOff val="0"/>
          </a:schemeClr>
        </a:solidFill>
        <a:ln>
          <a:solidFill>
            <a:schemeClr val="accent1">
              <a:hueOff val="0"/>
              <a:satOff val="0"/>
              <a:lumOff val="0"/>
              <a:alpha val="30445"/>
            </a:schemeClr>
          </a:solidFill>
        </a:ln>
      </dgm:spPr>
    </dgm:pt>
  </dgm:ptLst>
  <dgm:cxnLst>
    <dgm:cxn modelId="{93B2740B-16E4-7741-B617-B6337AA17EF9}" type="presOf" srcId="{848E2AC2-BD92-CD4E-9572-5A434FD32D4B}" destId="{A7D94FCD-4792-4F44-9C16-A0011FCE4670}" srcOrd="0" destOrd="0" presId="urn:microsoft.com/office/officeart/2008/layout/VerticalCurvedList"/>
    <dgm:cxn modelId="{C835B053-3215-4644-9484-59C73F52A0F7}" srcId="{848E2AC2-BD92-CD4E-9572-5A434FD32D4B}" destId="{21B76E38-A63E-314C-874C-1EA4166F90A2}" srcOrd="0" destOrd="0" parTransId="{7B784BEE-DBEE-0446-A7B1-4B383C1FE8D0}" sibTransId="{8ADE8587-9A2A-E749-B43C-3DFC98454BE2}"/>
    <dgm:cxn modelId="{772B498A-9064-DF41-B017-1AC8E14592E8}" type="presOf" srcId="{21B76E38-A63E-314C-874C-1EA4166F90A2}" destId="{8710DD2F-E7E8-ED42-AC7D-ADC9513B2488}" srcOrd="0" destOrd="0" presId="urn:microsoft.com/office/officeart/2008/layout/VerticalCurvedList"/>
    <dgm:cxn modelId="{3BD5E5DB-1E14-D44B-8FC1-EC4395111E94}" type="presOf" srcId="{8ADE8587-9A2A-E749-B43C-3DFC98454BE2}" destId="{69CD544F-4C43-124D-A1E3-04EDDD15807F}" srcOrd="0" destOrd="0" presId="urn:microsoft.com/office/officeart/2008/layout/VerticalCurvedList"/>
    <dgm:cxn modelId="{6BA3A54B-C157-384E-8532-D66846130A5B}" type="presParOf" srcId="{A7D94FCD-4792-4F44-9C16-A0011FCE4670}" destId="{A78CC93C-7157-A74E-9B51-79FCEC44935F}" srcOrd="0" destOrd="0" presId="urn:microsoft.com/office/officeart/2008/layout/VerticalCurvedList"/>
    <dgm:cxn modelId="{70C1A44F-D103-F243-80DF-783091403A99}" type="presParOf" srcId="{A78CC93C-7157-A74E-9B51-79FCEC44935F}" destId="{1426F3AB-2559-5743-8045-2501BBB2F4E3}" srcOrd="0" destOrd="0" presId="urn:microsoft.com/office/officeart/2008/layout/VerticalCurvedList"/>
    <dgm:cxn modelId="{85D292B0-44DD-6D4F-A4AC-E22FC9891718}" type="presParOf" srcId="{1426F3AB-2559-5743-8045-2501BBB2F4E3}" destId="{F82CF5D5-7584-534D-82E9-A2236E47EC05}" srcOrd="0" destOrd="0" presId="urn:microsoft.com/office/officeart/2008/layout/VerticalCurvedList"/>
    <dgm:cxn modelId="{993409F4-192F-4840-96D6-DB0EE0CDCD55}" type="presParOf" srcId="{1426F3AB-2559-5743-8045-2501BBB2F4E3}" destId="{69CD544F-4C43-124D-A1E3-04EDDD15807F}" srcOrd="1" destOrd="0" presId="urn:microsoft.com/office/officeart/2008/layout/VerticalCurvedList"/>
    <dgm:cxn modelId="{FC45A818-594C-B846-B620-02A8B6F3DAAE}" type="presParOf" srcId="{1426F3AB-2559-5743-8045-2501BBB2F4E3}" destId="{83DBEA3C-C387-B543-97C6-5F7F3AD273B8}" srcOrd="2" destOrd="0" presId="urn:microsoft.com/office/officeart/2008/layout/VerticalCurvedList"/>
    <dgm:cxn modelId="{0BC75287-1013-F444-B9B1-F42D2B6F8115}" type="presParOf" srcId="{1426F3AB-2559-5743-8045-2501BBB2F4E3}" destId="{E4EBF955-E397-9D46-93C8-D83DE4726C82}" srcOrd="3" destOrd="0" presId="urn:microsoft.com/office/officeart/2008/layout/VerticalCurvedList"/>
    <dgm:cxn modelId="{E954A519-25B6-144A-969D-1FC0BA080CA7}" type="presParOf" srcId="{A78CC93C-7157-A74E-9B51-79FCEC44935F}" destId="{8710DD2F-E7E8-ED42-AC7D-ADC9513B2488}" srcOrd="1" destOrd="0" presId="urn:microsoft.com/office/officeart/2008/layout/VerticalCurvedList"/>
    <dgm:cxn modelId="{377CDD6A-C4F2-5F46-9B86-0F85CE02EC9E}" type="presParOf" srcId="{A78CC93C-7157-A74E-9B51-79FCEC44935F}" destId="{D1C8E5EB-AED8-6B4A-8DD3-8E9D8CCD7B74}" srcOrd="2" destOrd="0" presId="urn:microsoft.com/office/officeart/2008/layout/VerticalCurvedList"/>
    <dgm:cxn modelId="{63B49935-9BB7-9641-9E9E-D5EDD2806504}" type="presParOf" srcId="{D1C8E5EB-AED8-6B4A-8DD3-8E9D8CCD7B74}" destId="{1525C1D4-342B-8E49-A882-893B5276C3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48E2AC2-BD92-CD4E-9572-5A434FD32D4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21B76E38-A63E-314C-874C-1EA4166F90A2}">
      <dgm:prSet phldrT="[Text]" custT="1"/>
      <dgm:spPr>
        <a:solidFill>
          <a:srgbClr val="28385B">
            <a:alpha val="85863"/>
          </a:srgbClr>
        </a:solidFill>
        <a:ln>
          <a:solidFill>
            <a:srgbClr val="28385B"/>
          </a:solidFill>
        </a:ln>
      </dgm:spPr>
      <dgm:t>
        <a:bodyPr/>
        <a:lstStyle/>
        <a:p>
          <a:r>
            <a:rPr lang="de-DE" sz="1800" b="0" dirty="0"/>
            <a:t>Reichweite und Wirkung</a:t>
          </a:r>
          <a:endParaRPr lang="de-DE" sz="2000" b="0" dirty="0"/>
        </a:p>
      </dgm:t>
    </dgm:pt>
    <dgm:pt modelId="{7B784BEE-DBEE-0446-A7B1-4B383C1FE8D0}" type="parTrans" cxnId="{C835B053-3215-4644-9484-59C73F52A0F7}">
      <dgm:prSet/>
      <dgm:spPr/>
      <dgm:t>
        <a:bodyPr/>
        <a:lstStyle/>
        <a:p>
          <a:endParaRPr lang="de-DE"/>
        </a:p>
      </dgm:t>
    </dgm:pt>
    <dgm:pt modelId="{8ADE8587-9A2A-E749-B43C-3DFC98454BE2}" type="sibTrans" cxnId="{C835B053-3215-4644-9484-59C73F52A0F7}">
      <dgm:prSet/>
      <dgm:spPr/>
      <dgm:t>
        <a:bodyPr/>
        <a:lstStyle/>
        <a:p>
          <a:endParaRPr lang="de-DE"/>
        </a:p>
      </dgm:t>
    </dgm:pt>
    <dgm:pt modelId="{A7D94FCD-4792-4F44-9C16-A0011FCE4670}" type="pres">
      <dgm:prSet presAssocID="{848E2AC2-BD92-CD4E-9572-5A434FD32D4B}" presName="Name0" presStyleCnt="0">
        <dgm:presLayoutVars>
          <dgm:chMax val="7"/>
          <dgm:chPref val="7"/>
          <dgm:dir/>
        </dgm:presLayoutVars>
      </dgm:prSet>
      <dgm:spPr/>
    </dgm:pt>
    <dgm:pt modelId="{A78CC93C-7157-A74E-9B51-79FCEC44935F}" type="pres">
      <dgm:prSet presAssocID="{848E2AC2-BD92-CD4E-9572-5A434FD32D4B}" presName="Name1" presStyleCnt="0"/>
      <dgm:spPr/>
    </dgm:pt>
    <dgm:pt modelId="{1426F3AB-2559-5743-8045-2501BBB2F4E3}" type="pres">
      <dgm:prSet presAssocID="{848E2AC2-BD92-CD4E-9572-5A434FD32D4B}" presName="cycle" presStyleCnt="0"/>
      <dgm:spPr/>
    </dgm:pt>
    <dgm:pt modelId="{F82CF5D5-7584-534D-82E9-A2236E47EC05}" type="pres">
      <dgm:prSet presAssocID="{848E2AC2-BD92-CD4E-9572-5A434FD32D4B}" presName="srcNode" presStyleLbl="node1" presStyleIdx="0" presStyleCnt="1"/>
      <dgm:spPr/>
    </dgm:pt>
    <dgm:pt modelId="{69CD544F-4C43-124D-A1E3-04EDDD15807F}" type="pres">
      <dgm:prSet presAssocID="{848E2AC2-BD92-CD4E-9572-5A434FD32D4B}" presName="conn" presStyleLbl="parChTrans1D2" presStyleIdx="0" presStyleCnt="1"/>
      <dgm:spPr/>
    </dgm:pt>
    <dgm:pt modelId="{83DBEA3C-C387-B543-97C6-5F7F3AD273B8}" type="pres">
      <dgm:prSet presAssocID="{848E2AC2-BD92-CD4E-9572-5A434FD32D4B}" presName="extraNode" presStyleLbl="node1" presStyleIdx="0" presStyleCnt="1"/>
      <dgm:spPr/>
    </dgm:pt>
    <dgm:pt modelId="{E4EBF955-E397-9D46-93C8-D83DE4726C82}" type="pres">
      <dgm:prSet presAssocID="{848E2AC2-BD92-CD4E-9572-5A434FD32D4B}" presName="dstNode" presStyleLbl="node1" presStyleIdx="0" presStyleCnt="1"/>
      <dgm:spPr/>
    </dgm:pt>
    <dgm:pt modelId="{8710DD2F-E7E8-ED42-AC7D-ADC9513B2488}" type="pres">
      <dgm:prSet presAssocID="{21B76E38-A63E-314C-874C-1EA4166F90A2}" presName="text_1" presStyleLbl="node1" presStyleIdx="0" presStyleCnt="1">
        <dgm:presLayoutVars>
          <dgm:bulletEnabled val="1"/>
        </dgm:presLayoutVars>
      </dgm:prSet>
      <dgm:spPr/>
    </dgm:pt>
    <dgm:pt modelId="{D1C8E5EB-AED8-6B4A-8DD3-8E9D8CCD7B74}" type="pres">
      <dgm:prSet presAssocID="{21B76E38-A63E-314C-874C-1EA4166F90A2}" presName="accent_1" presStyleCnt="0"/>
      <dgm:spPr/>
    </dgm:pt>
    <dgm:pt modelId="{1525C1D4-342B-8E49-A882-893B5276C300}" type="pres">
      <dgm:prSet presAssocID="{21B76E38-A63E-314C-874C-1EA4166F90A2}" presName="accentRepeatNode" presStyleLbl="solidFgAcc1" presStyleIdx="0" presStyleCnt="1"/>
      <dgm:spPr>
        <a:solidFill>
          <a:schemeClr val="lt1">
            <a:hueOff val="0"/>
            <a:satOff val="0"/>
            <a:lumOff val="0"/>
          </a:schemeClr>
        </a:solidFill>
        <a:ln>
          <a:solidFill>
            <a:schemeClr val="accent1">
              <a:hueOff val="0"/>
              <a:satOff val="0"/>
              <a:lumOff val="0"/>
              <a:alpha val="30445"/>
            </a:schemeClr>
          </a:solidFill>
        </a:ln>
      </dgm:spPr>
    </dgm:pt>
  </dgm:ptLst>
  <dgm:cxnLst>
    <dgm:cxn modelId="{93B2740B-16E4-7741-B617-B6337AA17EF9}" type="presOf" srcId="{848E2AC2-BD92-CD4E-9572-5A434FD32D4B}" destId="{A7D94FCD-4792-4F44-9C16-A0011FCE4670}" srcOrd="0" destOrd="0" presId="urn:microsoft.com/office/officeart/2008/layout/VerticalCurvedList"/>
    <dgm:cxn modelId="{C835B053-3215-4644-9484-59C73F52A0F7}" srcId="{848E2AC2-BD92-CD4E-9572-5A434FD32D4B}" destId="{21B76E38-A63E-314C-874C-1EA4166F90A2}" srcOrd="0" destOrd="0" parTransId="{7B784BEE-DBEE-0446-A7B1-4B383C1FE8D0}" sibTransId="{8ADE8587-9A2A-E749-B43C-3DFC98454BE2}"/>
    <dgm:cxn modelId="{772B498A-9064-DF41-B017-1AC8E14592E8}" type="presOf" srcId="{21B76E38-A63E-314C-874C-1EA4166F90A2}" destId="{8710DD2F-E7E8-ED42-AC7D-ADC9513B2488}" srcOrd="0" destOrd="0" presId="urn:microsoft.com/office/officeart/2008/layout/VerticalCurvedList"/>
    <dgm:cxn modelId="{3BD5E5DB-1E14-D44B-8FC1-EC4395111E94}" type="presOf" srcId="{8ADE8587-9A2A-E749-B43C-3DFC98454BE2}" destId="{69CD544F-4C43-124D-A1E3-04EDDD15807F}" srcOrd="0" destOrd="0" presId="urn:microsoft.com/office/officeart/2008/layout/VerticalCurvedList"/>
    <dgm:cxn modelId="{6BA3A54B-C157-384E-8532-D66846130A5B}" type="presParOf" srcId="{A7D94FCD-4792-4F44-9C16-A0011FCE4670}" destId="{A78CC93C-7157-A74E-9B51-79FCEC44935F}" srcOrd="0" destOrd="0" presId="urn:microsoft.com/office/officeart/2008/layout/VerticalCurvedList"/>
    <dgm:cxn modelId="{70C1A44F-D103-F243-80DF-783091403A99}" type="presParOf" srcId="{A78CC93C-7157-A74E-9B51-79FCEC44935F}" destId="{1426F3AB-2559-5743-8045-2501BBB2F4E3}" srcOrd="0" destOrd="0" presId="urn:microsoft.com/office/officeart/2008/layout/VerticalCurvedList"/>
    <dgm:cxn modelId="{85D292B0-44DD-6D4F-A4AC-E22FC9891718}" type="presParOf" srcId="{1426F3AB-2559-5743-8045-2501BBB2F4E3}" destId="{F82CF5D5-7584-534D-82E9-A2236E47EC05}" srcOrd="0" destOrd="0" presId="urn:microsoft.com/office/officeart/2008/layout/VerticalCurvedList"/>
    <dgm:cxn modelId="{993409F4-192F-4840-96D6-DB0EE0CDCD55}" type="presParOf" srcId="{1426F3AB-2559-5743-8045-2501BBB2F4E3}" destId="{69CD544F-4C43-124D-A1E3-04EDDD15807F}" srcOrd="1" destOrd="0" presId="urn:microsoft.com/office/officeart/2008/layout/VerticalCurvedList"/>
    <dgm:cxn modelId="{FC45A818-594C-B846-B620-02A8B6F3DAAE}" type="presParOf" srcId="{1426F3AB-2559-5743-8045-2501BBB2F4E3}" destId="{83DBEA3C-C387-B543-97C6-5F7F3AD273B8}" srcOrd="2" destOrd="0" presId="urn:microsoft.com/office/officeart/2008/layout/VerticalCurvedList"/>
    <dgm:cxn modelId="{0BC75287-1013-F444-B9B1-F42D2B6F8115}" type="presParOf" srcId="{1426F3AB-2559-5743-8045-2501BBB2F4E3}" destId="{E4EBF955-E397-9D46-93C8-D83DE4726C82}" srcOrd="3" destOrd="0" presId="urn:microsoft.com/office/officeart/2008/layout/VerticalCurvedList"/>
    <dgm:cxn modelId="{E954A519-25B6-144A-969D-1FC0BA080CA7}" type="presParOf" srcId="{A78CC93C-7157-A74E-9B51-79FCEC44935F}" destId="{8710DD2F-E7E8-ED42-AC7D-ADC9513B2488}" srcOrd="1" destOrd="0" presId="urn:microsoft.com/office/officeart/2008/layout/VerticalCurvedList"/>
    <dgm:cxn modelId="{377CDD6A-C4F2-5F46-9B86-0F85CE02EC9E}" type="presParOf" srcId="{A78CC93C-7157-A74E-9B51-79FCEC44935F}" destId="{D1C8E5EB-AED8-6B4A-8DD3-8E9D8CCD7B74}" srcOrd="2" destOrd="0" presId="urn:microsoft.com/office/officeart/2008/layout/VerticalCurvedList"/>
    <dgm:cxn modelId="{63B49935-9BB7-9641-9E9E-D5EDD2806504}" type="presParOf" srcId="{D1C8E5EB-AED8-6B4A-8DD3-8E9D8CCD7B74}" destId="{1525C1D4-342B-8E49-A882-893B5276C3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48E2AC2-BD92-CD4E-9572-5A434FD32D4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21B76E38-A63E-314C-874C-1EA4166F90A2}">
      <dgm:prSet phldrT="[Text]" custT="1"/>
      <dgm:spPr>
        <a:solidFill>
          <a:srgbClr val="28385B">
            <a:alpha val="85863"/>
          </a:srgbClr>
        </a:solidFill>
        <a:ln>
          <a:solidFill>
            <a:srgbClr val="28385B"/>
          </a:solidFill>
        </a:ln>
      </dgm:spPr>
      <dgm:t>
        <a:bodyPr/>
        <a:lstStyle/>
        <a:p>
          <a:r>
            <a:rPr lang="de-DE" sz="1800" b="0" dirty="0"/>
            <a:t>Reichweite und Wirkung</a:t>
          </a:r>
          <a:endParaRPr lang="de-DE" sz="2000" b="0" dirty="0"/>
        </a:p>
      </dgm:t>
    </dgm:pt>
    <dgm:pt modelId="{7B784BEE-DBEE-0446-A7B1-4B383C1FE8D0}" type="parTrans" cxnId="{C835B053-3215-4644-9484-59C73F52A0F7}">
      <dgm:prSet/>
      <dgm:spPr/>
      <dgm:t>
        <a:bodyPr/>
        <a:lstStyle/>
        <a:p>
          <a:endParaRPr lang="de-DE"/>
        </a:p>
      </dgm:t>
    </dgm:pt>
    <dgm:pt modelId="{8ADE8587-9A2A-E749-B43C-3DFC98454BE2}" type="sibTrans" cxnId="{C835B053-3215-4644-9484-59C73F52A0F7}">
      <dgm:prSet/>
      <dgm:spPr/>
      <dgm:t>
        <a:bodyPr/>
        <a:lstStyle/>
        <a:p>
          <a:endParaRPr lang="de-DE"/>
        </a:p>
      </dgm:t>
    </dgm:pt>
    <dgm:pt modelId="{A7D94FCD-4792-4F44-9C16-A0011FCE4670}" type="pres">
      <dgm:prSet presAssocID="{848E2AC2-BD92-CD4E-9572-5A434FD32D4B}" presName="Name0" presStyleCnt="0">
        <dgm:presLayoutVars>
          <dgm:chMax val="7"/>
          <dgm:chPref val="7"/>
          <dgm:dir/>
        </dgm:presLayoutVars>
      </dgm:prSet>
      <dgm:spPr/>
    </dgm:pt>
    <dgm:pt modelId="{A78CC93C-7157-A74E-9B51-79FCEC44935F}" type="pres">
      <dgm:prSet presAssocID="{848E2AC2-BD92-CD4E-9572-5A434FD32D4B}" presName="Name1" presStyleCnt="0"/>
      <dgm:spPr/>
    </dgm:pt>
    <dgm:pt modelId="{1426F3AB-2559-5743-8045-2501BBB2F4E3}" type="pres">
      <dgm:prSet presAssocID="{848E2AC2-BD92-CD4E-9572-5A434FD32D4B}" presName="cycle" presStyleCnt="0"/>
      <dgm:spPr/>
    </dgm:pt>
    <dgm:pt modelId="{F82CF5D5-7584-534D-82E9-A2236E47EC05}" type="pres">
      <dgm:prSet presAssocID="{848E2AC2-BD92-CD4E-9572-5A434FD32D4B}" presName="srcNode" presStyleLbl="node1" presStyleIdx="0" presStyleCnt="1"/>
      <dgm:spPr/>
    </dgm:pt>
    <dgm:pt modelId="{69CD544F-4C43-124D-A1E3-04EDDD15807F}" type="pres">
      <dgm:prSet presAssocID="{848E2AC2-BD92-CD4E-9572-5A434FD32D4B}" presName="conn" presStyleLbl="parChTrans1D2" presStyleIdx="0" presStyleCnt="1"/>
      <dgm:spPr/>
    </dgm:pt>
    <dgm:pt modelId="{83DBEA3C-C387-B543-97C6-5F7F3AD273B8}" type="pres">
      <dgm:prSet presAssocID="{848E2AC2-BD92-CD4E-9572-5A434FD32D4B}" presName="extraNode" presStyleLbl="node1" presStyleIdx="0" presStyleCnt="1"/>
      <dgm:spPr/>
    </dgm:pt>
    <dgm:pt modelId="{E4EBF955-E397-9D46-93C8-D83DE4726C82}" type="pres">
      <dgm:prSet presAssocID="{848E2AC2-BD92-CD4E-9572-5A434FD32D4B}" presName="dstNode" presStyleLbl="node1" presStyleIdx="0" presStyleCnt="1"/>
      <dgm:spPr/>
    </dgm:pt>
    <dgm:pt modelId="{8710DD2F-E7E8-ED42-AC7D-ADC9513B2488}" type="pres">
      <dgm:prSet presAssocID="{21B76E38-A63E-314C-874C-1EA4166F90A2}" presName="text_1" presStyleLbl="node1" presStyleIdx="0" presStyleCnt="1">
        <dgm:presLayoutVars>
          <dgm:bulletEnabled val="1"/>
        </dgm:presLayoutVars>
      </dgm:prSet>
      <dgm:spPr/>
    </dgm:pt>
    <dgm:pt modelId="{D1C8E5EB-AED8-6B4A-8DD3-8E9D8CCD7B74}" type="pres">
      <dgm:prSet presAssocID="{21B76E38-A63E-314C-874C-1EA4166F90A2}" presName="accent_1" presStyleCnt="0"/>
      <dgm:spPr/>
    </dgm:pt>
    <dgm:pt modelId="{1525C1D4-342B-8E49-A882-893B5276C300}" type="pres">
      <dgm:prSet presAssocID="{21B76E38-A63E-314C-874C-1EA4166F90A2}" presName="accentRepeatNode" presStyleLbl="solidFgAcc1" presStyleIdx="0" presStyleCnt="1"/>
      <dgm:spPr>
        <a:solidFill>
          <a:schemeClr val="lt1">
            <a:hueOff val="0"/>
            <a:satOff val="0"/>
            <a:lumOff val="0"/>
          </a:schemeClr>
        </a:solidFill>
        <a:ln>
          <a:solidFill>
            <a:schemeClr val="accent1">
              <a:hueOff val="0"/>
              <a:satOff val="0"/>
              <a:lumOff val="0"/>
              <a:alpha val="30445"/>
            </a:schemeClr>
          </a:solidFill>
        </a:ln>
      </dgm:spPr>
    </dgm:pt>
  </dgm:ptLst>
  <dgm:cxnLst>
    <dgm:cxn modelId="{93B2740B-16E4-7741-B617-B6337AA17EF9}" type="presOf" srcId="{848E2AC2-BD92-CD4E-9572-5A434FD32D4B}" destId="{A7D94FCD-4792-4F44-9C16-A0011FCE4670}" srcOrd="0" destOrd="0" presId="urn:microsoft.com/office/officeart/2008/layout/VerticalCurvedList"/>
    <dgm:cxn modelId="{C835B053-3215-4644-9484-59C73F52A0F7}" srcId="{848E2AC2-BD92-CD4E-9572-5A434FD32D4B}" destId="{21B76E38-A63E-314C-874C-1EA4166F90A2}" srcOrd="0" destOrd="0" parTransId="{7B784BEE-DBEE-0446-A7B1-4B383C1FE8D0}" sibTransId="{8ADE8587-9A2A-E749-B43C-3DFC98454BE2}"/>
    <dgm:cxn modelId="{772B498A-9064-DF41-B017-1AC8E14592E8}" type="presOf" srcId="{21B76E38-A63E-314C-874C-1EA4166F90A2}" destId="{8710DD2F-E7E8-ED42-AC7D-ADC9513B2488}" srcOrd="0" destOrd="0" presId="urn:microsoft.com/office/officeart/2008/layout/VerticalCurvedList"/>
    <dgm:cxn modelId="{3BD5E5DB-1E14-D44B-8FC1-EC4395111E94}" type="presOf" srcId="{8ADE8587-9A2A-E749-B43C-3DFC98454BE2}" destId="{69CD544F-4C43-124D-A1E3-04EDDD15807F}" srcOrd="0" destOrd="0" presId="urn:microsoft.com/office/officeart/2008/layout/VerticalCurvedList"/>
    <dgm:cxn modelId="{6BA3A54B-C157-384E-8532-D66846130A5B}" type="presParOf" srcId="{A7D94FCD-4792-4F44-9C16-A0011FCE4670}" destId="{A78CC93C-7157-A74E-9B51-79FCEC44935F}" srcOrd="0" destOrd="0" presId="urn:microsoft.com/office/officeart/2008/layout/VerticalCurvedList"/>
    <dgm:cxn modelId="{70C1A44F-D103-F243-80DF-783091403A99}" type="presParOf" srcId="{A78CC93C-7157-A74E-9B51-79FCEC44935F}" destId="{1426F3AB-2559-5743-8045-2501BBB2F4E3}" srcOrd="0" destOrd="0" presId="urn:microsoft.com/office/officeart/2008/layout/VerticalCurvedList"/>
    <dgm:cxn modelId="{85D292B0-44DD-6D4F-A4AC-E22FC9891718}" type="presParOf" srcId="{1426F3AB-2559-5743-8045-2501BBB2F4E3}" destId="{F82CF5D5-7584-534D-82E9-A2236E47EC05}" srcOrd="0" destOrd="0" presId="urn:microsoft.com/office/officeart/2008/layout/VerticalCurvedList"/>
    <dgm:cxn modelId="{993409F4-192F-4840-96D6-DB0EE0CDCD55}" type="presParOf" srcId="{1426F3AB-2559-5743-8045-2501BBB2F4E3}" destId="{69CD544F-4C43-124D-A1E3-04EDDD15807F}" srcOrd="1" destOrd="0" presId="urn:microsoft.com/office/officeart/2008/layout/VerticalCurvedList"/>
    <dgm:cxn modelId="{FC45A818-594C-B846-B620-02A8B6F3DAAE}" type="presParOf" srcId="{1426F3AB-2559-5743-8045-2501BBB2F4E3}" destId="{83DBEA3C-C387-B543-97C6-5F7F3AD273B8}" srcOrd="2" destOrd="0" presId="urn:microsoft.com/office/officeart/2008/layout/VerticalCurvedList"/>
    <dgm:cxn modelId="{0BC75287-1013-F444-B9B1-F42D2B6F8115}" type="presParOf" srcId="{1426F3AB-2559-5743-8045-2501BBB2F4E3}" destId="{E4EBF955-E397-9D46-93C8-D83DE4726C82}" srcOrd="3" destOrd="0" presId="urn:microsoft.com/office/officeart/2008/layout/VerticalCurvedList"/>
    <dgm:cxn modelId="{E954A519-25B6-144A-969D-1FC0BA080CA7}" type="presParOf" srcId="{A78CC93C-7157-A74E-9B51-79FCEC44935F}" destId="{8710DD2F-E7E8-ED42-AC7D-ADC9513B2488}" srcOrd="1" destOrd="0" presId="urn:microsoft.com/office/officeart/2008/layout/VerticalCurvedList"/>
    <dgm:cxn modelId="{377CDD6A-C4F2-5F46-9B86-0F85CE02EC9E}" type="presParOf" srcId="{A78CC93C-7157-A74E-9B51-79FCEC44935F}" destId="{D1C8E5EB-AED8-6B4A-8DD3-8E9D8CCD7B74}" srcOrd="2" destOrd="0" presId="urn:microsoft.com/office/officeart/2008/layout/VerticalCurvedList"/>
    <dgm:cxn modelId="{63B49935-9BB7-9641-9E9E-D5EDD2806504}" type="presParOf" srcId="{D1C8E5EB-AED8-6B4A-8DD3-8E9D8CCD7B74}" destId="{1525C1D4-342B-8E49-A882-893B5276C3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DD723B3-FC65-C247-9AF8-941B0A614198}"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de-DE"/>
        </a:p>
      </dgm:t>
    </dgm:pt>
    <dgm:pt modelId="{5D407E7C-731D-4643-835A-8B5C573C8AE3}">
      <dgm:prSet phldrT="[Text]"/>
      <dgm:spPr/>
      <dgm:t>
        <a:bodyPr/>
        <a:lstStyle/>
        <a:p>
          <a:r>
            <a:rPr lang="de-DE" dirty="0" err="1"/>
            <a:t>Arbeitnehmer:in</a:t>
          </a:r>
          <a:r>
            <a:rPr lang="de-DE" dirty="0"/>
            <a:t> äußert sich in sozialen Medien</a:t>
          </a:r>
        </a:p>
      </dgm:t>
    </dgm:pt>
    <dgm:pt modelId="{BD7AC2C1-6553-094B-A58F-1466B7B7E21D}" type="parTrans" cxnId="{44C44462-7AAD-984A-B3D6-2CE259426596}">
      <dgm:prSet/>
      <dgm:spPr/>
      <dgm:t>
        <a:bodyPr/>
        <a:lstStyle/>
        <a:p>
          <a:endParaRPr lang="de-DE"/>
        </a:p>
      </dgm:t>
    </dgm:pt>
    <dgm:pt modelId="{05240FE1-7FB6-FD48-9EC2-BD3FD17C9180}" type="sibTrans" cxnId="{44C44462-7AAD-984A-B3D6-2CE259426596}">
      <dgm:prSet/>
      <dgm:spPr/>
      <dgm:t>
        <a:bodyPr/>
        <a:lstStyle/>
        <a:p>
          <a:endParaRPr lang="de-DE"/>
        </a:p>
      </dgm:t>
    </dgm:pt>
    <dgm:pt modelId="{CC43D333-7C8F-6D42-8A2E-60D59E64342B}">
      <dgm:prSet phldrT="[Text]"/>
      <dgm:spPr>
        <a:solidFill>
          <a:schemeClr val="accent1">
            <a:hueOff val="0"/>
            <a:satOff val="0"/>
            <a:lumOff val="0"/>
            <a:alpha val="86256"/>
          </a:schemeClr>
        </a:solidFill>
      </dgm:spPr>
      <dgm:t>
        <a:bodyPr/>
        <a:lstStyle/>
        <a:p>
          <a:r>
            <a:rPr lang="de-DE" dirty="0"/>
            <a:t>Bezug zum Arbeitsverhältnis?</a:t>
          </a:r>
        </a:p>
      </dgm:t>
    </dgm:pt>
    <dgm:pt modelId="{A57EF23D-C017-1E41-9765-80049320D534}" type="parTrans" cxnId="{84A8BF4A-21B1-1445-BE85-9E3D166C36F3}">
      <dgm:prSet/>
      <dgm:spPr/>
      <dgm:t>
        <a:bodyPr/>
        <a:lstStyle/>
        <a:p>
          <a:endParaRPr lang="de-DE"/>
        </a:p>
      </dgm:t>
    </dgm:pt>
    <dgm:pt modelId="{CF73D123-440A-7A42-A4BA-A6C9515B4E9E}" type="sibTrans" cxnId="{84A8BF4A-21B1-1445-BE85-9E3D166C36F3}">
      <dgm:prSet/>
      <dgm:spPr/>
      <dgm:t>
        <a:bodyPr/>
        <a:lstStyle/>
        <a:p>
          <a:endParaRPr lang="de-DE"/>
        </a:p>
      </dgm:t>
    </dgm:pt>
    <dgm:pt modelId="{E6B17DB8-9B01-BA46-9BB8-BA5242844DED}">
      <dgm:prSet phldrT="[Text]"/>
      <dgm:spPr>
        <a:solidFill>
          <a:schemeClr val="accent5"/>
        </a:solidFill>
      </dgm:spPr>
      <dgm:t>
        <a:bodyPr/>
        <a:lstStyle/>
        <a:p>
          <a:r>
            <a:rPr lang="de-DE" dirty="0"/>
            <a:t>Arbeitsrechtliche Reaktion möglich</a:t>
          </a:r>
        </a:p>
      </dgm:t>
    </dgm:pt>
    <dgm:pt modelId="{3439C818-4353-8548-9B4F-D5EC22976E3A}" type="parTrans" cxnId="{DDA7C78D-9694-4E46-A7CF-09A560B4784D}">
      <dgm:prSet/>
      <dgm:spPr/>
      <dgm:t>
        <a:bodyPr/>
        <a:lstStyle/>
        <a:p>
          <a:endParaRPr lang="de-DE"/>
        </a:p>
      </dgm:t>
    </dgm:pt>
    <dgm:pt modelId="{B7A75BC1-BF36-544B-82C8-322BD5509EC1}" type="sibTrans" cxnId="{DDA7C78D-9694-4E46-A7CF-09A560B4784D}">
      <dgm:prSet/>
      <dgm:spPr/>
      <dgm:t>
        <a:bodyPr/>
        <a:lstStyle/>
        <a:p>
          <a:endParaRPr lang="de-DE"/>
        </a:p>
      </dgm:t>
    </dgm:pt>
    <dgm:pt modelId="{8AE01069-C09A-5141-845D-6EBC98A241A2}">
      <dgm:prSet phldrT="[Text]"/>
      <dgm:spPr>
        <a:solidFill>
          <a:schemeClr val="accent1">
            <a:hueOff val="0"/>
            <a:satOff val="0"/>
            <a:lumOff val="0"/>
            <a:alpha val="86041"/>
          </a:schemeClr>
        </a:solidFill>
      </dgm:spPr>
      <dgm:t>
        <a:bodyPr/>
        <a:lstStyle/>
        <a:p>
          <a:r>
            <a:rPr lang="de-DE" dirty="0"/>
            <a:t>Äußerung von Art. 5 GG gedeckt?</a:t>
          </a:r>
        </a:p>
      </dgm:t>
    </dgm:pt>
    <dgm:pt modelId="{87BD8983-299D-0842-A352-8C648CB32861}" type="parTrans" cxnId="{0D636D64-E13B-134C-8574-77A3190EABE3}">
      <dgm:prSet/>
      <dgm:spPr/>
      <dgm:t>
        <a:bodyPr/>
        <a:lstStyle/>
        <a:p>
          <a:endParaRPr lang="de-DE"/>
        </a:p>
      </dgm:t>
    </dgm:pt>
    <dgm:pt modelId="{D2817BF7-B0A1-B849-936F-68655B74BC4C}" type="sibTrans" cxnId="{0D636D64-E13B-134C-8574-77A3190EABE3}">
      <dgm:prSet/>
      <dgm:spPr/>
      <dgm:t>
        <a:bodyPr/>
        <a:lstStyle/>
        <a:p>
          <a:endParaRPr lang="de-DE"/>
        </a:p>
      </dgm:t>
    </dgm:pt>
    <dgm:pt modelId="{06EDEF67-F4FE-8B49-95B0-F180E565AC7A}">
      <dgm:prSet phldrT="[Text]"/>
      <dgm:spPr>
        <a:solidFill>
          <a:srgbClr val="788BB5">
            <a:alpha val="69780"/>
          </a:srgbClr>
        </a:solidFill>
      </dgm:spPr>
      <dgm:t>
        <a:bodyPr/>
        <a:lstStyle/>
        <a:p>
          <a:r>
            <a:rPr lang="de-DE" dirty="0"/>
            <a:t>keine arbeitsrechtliche Reaktion</a:t>
          </a:r>
        </a:p>
      </dgm:t>
    </dgm:pt>
    <dgm:pt modelId="{E794AEB1-B4C1-5B4D-B386-6CB0DF633D4A}" type="parTrans" cxnId="{EE57E13B-2D8A-444B-8746-041C9CDFDB48}">
      <dgm:prSet/>
      <dgm:spPr/>
      <dgm:t>
        <a:bodyPr/>
        <a:lstStyle/>
        <a:p>
          <a:endParaRPr lang="de-DE"/>
        </a:p>
      </dgm:t>
    </dgm:pt>
    <dgm:pt modelId="{B7E7F85C-98B9-1044-8D28-9E405D63B1A6}" type="sibTrans" cxnId="{EE57E13B-2D8A-444B-8746-041C9CDFDB48}">
      <dgm:prSet/>
      <dgm:spPr/>
      <dgm:t>
        <a:bodyPr/>
        <a:lstStyle/>
        <a:p>
          <a:endParaRPr lang="de-DE"/>
        </a:p>
      </dgm:t>
    </dgm:pt>
    <dgm:pt modelId="{E6F1E586-5725-4A45-BC42-918D14D9BF32}">
      <dgm:prSet phldrT="[Text]"/>
      <dgm:spPr>
        <a:solidFill>
          <a:schemeClr val="accent1">
            <a:hueOff val="0"/>
            <a:satOff val="0"/>
            <a:lumOff val="0"/>
            <a:alpha val="86221"/>
          </a:schemeClr>
        </a:solidFill>
      </dgm:spPr>
      <dgm:t>
        <a:bodyPr/>
        <a:lstStyle/>
        <a:p>
          <a:r>
            <a:rPr lang="de-DE" dirty="0"/>
            <a:t>Auswahl der angemessenen Reaktion</a:t>
          </a:r>
        </a:p>
      </dgm:t>
    </dgm:pt>
    <dgm:pt modelId="{92B2EEF3-D7C2-864E-A574-BB0BC016BDC1}" type="parTrans" cxnId="{4F83BAF5-15F4-7A49-94C7-94E17F07688A}">
      <dgm:prSet/>
      <dgm:spPr/>
      <dgm:t>
        <a:bodyPr/>
        <a:lstStyle/>
        <a:p>
          <a:endParaRPr lang="de-DE"/>
        </a:p>
      </dgm:t>
    </dgm:pt>
    <dgm:pt modelId="{D113ECC3-9737-E040-8F24-EE8D66AC9D41}" type="sibTrans" cxnId="{4F83BAF5-15F4-7A49-94C7-94E17F07688A}">
      <dgm:prSet/>
      <dgm:spPr/>
      <dgm:t>
        <a:bodyPr/>
        <a:lstStyle/>
        <a:p>
          <a:endParaRPr lang="de-DE"/>
        </a:p>
      </dgm:t>
    </dgm:pt>
    <dgm:pt modelId="{04B0806C-A2E8-CE4D-A585-7C05564C0471}">
      <dgm:prSet phldrT="[Text]"/>
      <dgm:spPr>
        <a:solidFill>
          <a:schemeClr val="accent1">
            <a:hueOff val="0"/>
            <a:satOff val="0"/>
            <a:lumOff val="0"/>
            <a:alpha val="86041"/>
          </a:schemeClr>
        </a:solidFill>
      </dgm:spPr>
      <dgm:t>
        <a:bodyPr/>
        <a:lstStyle/>
        <a:p>
          <a:r>
            <a:rPr lang="de-DE" dirty="0"/>
            <a:t>keine Abwägung erforderlich</a:t>
          </a:r>
        </a:p>
      </dgm:t>
    </dgm:pt>
    <dgm:pt modelId="{AFA533C5-F2EC-E446-8DFF-1F1738608469}" type="parTrans" cxnId="{8FA887B7-A4BC-5348-8D2E-E4673A51FE5A}">
      <dgm:prSet/>
      <dgm:spPr/>
      <dgm:t>
        <a:bodyPr/>
        <a:lstStyle/>
        <a:p>
          <a:endParaRPr lang="de-DE"/>
        </a:p>
      </dgm:t>
    </dgm:pt>
    <dgm:pt modelId="{F169AC50-0BD9-B84F-8545-B46EDE249CCB}" type="sibTrans" cxnId="{8FA887B7-A4BC-5348-8D2E-E4673A51FE5A}">
      <dgm:prSet/>
      <dgm:spPr/>
      <dgm:t>
        <a:bodyPr/>
        <a:lstStyle/>
        <a:p>
          <a:endParaRPr lang="de-DE"/>
        </a:p>
      </dgm:t>
    </dgm:pt>
    <dgm:pt modelId="{31B04EA1-E801-544E-8A40-43E17281D79D}">
      <dgm:prSet phldrT="[Text]"/>
      <dgm:spPr>
        <a:solidFill>
          <a:schemeClr val="accent1">
            <a:hueOff val="0"/>
            <a:satOff val="0"/>
            <a:lumOff val="0"/>
            <a:alpha val="86041"/>
          </a:schemeClr>
        </a:solidFill>
      </dgm:spPr>
      <dgm:t>
        <a:bodyPr/>
        <a:lstStyle/>
        <a:p>
          <a:r>
            <a:rPr lang="de-DE" dirty="0"/>
            <a:t>Abwägung kollidierende Interessen</a:t>
          </a:r>
        </a:p>
      </dgm:t>
    </dgm:pt>
    <dgm:pt modelId="{7D71930D-BBFF-0B42-AEF9-75C459AE877E}" type="parTrans" cxnId="{DFD41C17-6C2D-F443-A486-A19A094803C5}">
      <dgm:prSet/>
      <dgm:spPr/>
      <dgm:t>
        <a:bodyPr/>
        <a:lstStyle/>
        <a:p>
          <a:endParaRPr lang="de-DE"/>
        </a:p>
      </dgm:t>
    </dgm:pt>
    <dgm:pt modelId="{42C71980-0D53-5D40-9709-958A9B54AB55}" type="sibTrans" cxnId="{DFD41C17-6C2D-F443-A486-A19A094803C5}">
      <dgm:prSet/>
      <dgm:spPr/>
      <dgm:t>
        <a:bodyPr/>
        <a:lstStyle/>
        <a:p>
          <a:endParaRPr lang="de-DE"/>
        </a:p>
      </dgm:t>
    </dgm:pt>
    <dgm:pt modelId="{1F5F9668-95B6-9746-8A52-6D9B34A21226}" type="pres">
      <dgm:prSet presAssocID="{4DD723B3-FC65-C247-9AF8-941B0A614198}" presName="hierChild1" presStyleCnt="0">
        <dgm:presLayoutVars>
          <dgm:orgChart val="1"/>
          <dgm:chPref val="1"/>
          <dgm:dir/>
          <dgm:animOne val="branch"/>
          <dgm:animLvl val="lvl"/>
          <dgm:resizeHandles/>
        </dgm:presLayoutVars>
      </dgm:prSet>
      <dgm:spPr/>
    </dgm:pt>
    <dgm:pt modelId="{4DF419CD-3EEF-8C49-9D1D-587E4F88F762}" type="pres">
      <dgm:prSet presAssocID="{5D407E7C-731D-4643-835A-8B5C573C8AE3}" presName="hierRoot1" presStyleCnt="0">
        <dgm:presLayoutVars>
          <dgm:hierBranch val="init"/>
        </dgm:presLayoutVars>
      </dgm:prSet>
      <dgm:spPr/>
    </dgm:pt>
    <dgm:pt modelId="{C989F10C-1861-5D44-BD52-95BBB265F5BD}" type="pres">
      <dgm:prSet presAssocID="{5D407E7C-731D-4643-835A-8B5C573C8AE3}" presName="rootComposite1" presStyleCnt="0"/>
      <dgm:spPr/>
    </dgm:pt>
    <dgm:pt modelId="{9D6CE03C-7971-B94A-A17D-65E52EE1CF9C}" type="pres">
      <dgm:prSet presAssocID="{5D407E7C-731D-4643-835A-8B5C573C8AE3}" presName="rootText1" presStyleLbl="node0" presStyleIdx="0" presStyleCnt="1" custScaleX="213139">
        <dgm:presLayoutVars>
          <dgm:chPref val="3"/>
        </dgm:presLayoutVars>
      </dgm:prSet>
      <dgm:spPr/>
    </dgm:pt>
    <dgm:pt modelId="{54649DA3-DCD4-5943-B757-5709CC119F9B}" type="pres">
      <dgm:prSet presAssocID="{5D407E7C-731D-4643-835A-8B5C573C8AE3}" presName="rootConnector1" presStyleLbl="node1" presStyleIdx="0" presStyleCnt="0"/>
      <dgm:spPr/>
    </dgm:pt>
    <dgm:pt modelId="{26792BBB-04FB-F144-B326-C24EEBBD0E8D}" type="pres">
      <dgm:prSet presAssocID="{5D407E7C-731D-4643-835A-8B5C573C8AE3}" presName="hierChild2" presStyleCnt="0"/>
      <dgm:spPr/>
    </dgm:pt>
    <dgm:pt modelId="{DDB47F65-1A03-3F47-88D7-3C3FB577B393}" type="pres">
      <dgm:prSet presAssocID="{A57EF23D-C017-1E41-9765-80049320D534}" presName="Name37" presStyleLbl="parChTrans1D2" presStyleIdx="0" presStyleCnt="1"/>
      <dgm:spPr/>
    </dgm:pt>
    <dgm:pt modelId="{17722A01-CB04-1F49-82D9-AE296A4D01E2}" type="pres">
      <dgm:prSet presAssocID="{CC43D333-7C8F-6D42-8A2E-60D59E64342B}" presName="hierRoot2" presStyleCnt="0">
        <dgm:presLayoutVars>
          <dgm:hierBranch val="init"/>
        </dgm:presLayoutVars>
      </dgm:prSet>
      <dgm:spPr/>
    </dgm:pt>
    <dgm:pt modelId="{B227C698-7A26-BA47-8736-47AAFF92838A}" type="pres">
      <dgm:prSet presAssocID="{CC43D333-7C8F-6D42-8A2E-60D59E64342B}" presName="rootComposite" presStyleCnt="0"/>
      <dgm:spPr/>
    </dgm:pt>
    <dgm:pt modelId="{9249A7DE-1D97-2E4F-AAD3-241E71E81583}" type="pres">
      <dgm:prSet presAssocID="{CC43D333-7C8F-6D42-8A2E-60D59E64342B}" presName="rootText" presStyleLbl="node2" presStyleIdx="0" presStyleCnt="1" custScaleX="132629">
        <dgm:presLayoutVars>
          <dgm:chPref val="3"/>
        </dgm:presLayoutVars>
      </dgm:prSet>
      <dgm:spPr/>
    </dgm:pt>
    <dgm:pt modelId="{EB0E6E49-9B8B-B14C-932E-8033D60589B7}" type="pres">
      <dgm:prSet presAssocID="{CC43D333-7C8F-6D42-8A2E-60D59E64342B}" presName="rootConnector" presStyleLbl="node2" presStyleIdx="0" presStyleCnt="1"/>
      <dgm:spPr/>
    </dgm:pt>
    <dgm:pt modelId="{44A8DF59-A8B6-D74D-B28D-10C2796AAC0C}" type="pres">
      <dgm:prSet presAssocID="{CC43D333-7C8F-6D42-8A2E-60D59E64342B}" presName="hierChild4" presStyleCnt="0"/>
      <dgm:spPr/>
    </dgm:pt>
    <dgm:pt modelId="{28F5B983-C304-4045-9FC2-3AB672BC1165}" type="pres">
      <dgm:prSet presAssocID="{E794AEB1-B4C1-5B4D-B386-6CB0DF633D4A}" presName="Name37" presStyleLbl="parChTrans1D3" presStyleIdx="0" presStyleCnt="2"/>
      <dgm:spPr/>
    </dgm:pt>
    <dgm:pt modelId="{FA53DC02-542E-B84D-BC88-E867DD476BF5}" type="pres">
      <dgm:prSet presAssocID="{06EDEF67-F4FE-8B49-95B0-F180E565AC7A}" presName="hierRoot2" presStyleCnt="0">
        <dgm:presLayoutVars>
          <dgm:hierBranch val="init"/>
        </dgm:presLayoutVars>
      </dgm:prSet>
      <dgm:spPr/>
    </dgm:pt>
    <dgm:pt modelId="{A05CF5A3-3D28-734B-AC5E-383B0341028D}" type="pres">
      <dgm:prSet presAssocID="{06EDEF67-F4FE-8B49-95B0-F180E565AC7A}" presName="rootComposite" presStyleCnt="0"/>
      <dgm:spPr/>
    </dgm:pt>
    <dgm:pt modelId="{92FE8E8F-96AB-C34D-BC1E-BFC9A631BE19}" type="pres">
      <dgm:prSet presAssocID="{06EDEF67-F4FE-8B49-95B0-F180E565AC7A}" presName="rootText" presStyleLbl="node3" presStyleIdx="0" presStyleCnt="2" custScaleX="116070" custLinFactNeighborX="-40909" custLinFactNeighborY="2728">
        <dgm:presLayoutVars>
          <dgm:chPref val="3"/>
        </dgm:presLayoutVars>
      </dgm:prSet>
      <dgm:spPr/>
    </dgm:pt>
    <dgm:pt modelId="{C27B6E48-0BC2-8C4D-9715-3856141E479A}" type="pres">
      <dgm:prSet presAssocID="{06EDEF67-F4FE-8B49-95B0-F180E565AC7A}" presName="rootConnector" presStyleLbl="node3" presStyleIdx="0" presStyleCnt="2"/>
      <dgm:spPr/>
    </dgm:pt>
    <dgm:pt modelId="{D5782C31-BB1A-5742-9039-A9FB3D21F8E0}" type="pres">
      <dgm:prSet presAssocID="{06EDEF67-F4FE-8B49-95B0-F180E565AC7A}" presName="hierChild4" presStyleCnt="0"/>
      <dgm:spPr/>
    </dgm:pt>
    <dgm:pt modelId="{C8BC7AFC-27ED-A144-B054-0C5A0969C9F6}" type="pres">
      <dgm:prSet presAssocID="{06EDEF67-F4FE-8B49-95B0-F180E565AC7A}" presName="hierChild5" presStyleCnt="0"/>
      <dgm:spPr/>
    </dgm:pt>
    <dgm:pt modelId="{FDBE88F6-C6AA-9B4A-9EA3-F62BB997369B}" type="pres">
      <dgm:prSet presAssocID="{3439C818-4353-8548-9B4F-D5EC22976E3A}" presName="Name37" presStyleLbl="parChTrans1D3" presStyleIdx="1" presStyleCnt="2"/>
      <dgm:spPr/>
    </dgm:pt>
    <dgm:pt modelId="{EB002959-06CD-494E-BB15-9ADF739B29D5}" type="pres">
      <dgm:prSet presAssocID="{E6B17DB8-9B01-BA46-9BB8-BA5242844DED}" presName="hierRoot2" presStyleCnt="0">
        <dgm:presLayoutVars>
          <dgm:hierBranch val="init"/>
        </dgm:presLayoutVars>
      </dgm:prSet>
      <dgm:spPr/>
    </dgm:pt>
    <dgm:pt modelId="{E1E90390-5D43-AD41-A6DB-9875D137F61C}" type="pres">
      <dgm:prSet presAssocID="{E6B17DB8-9B01-BA46-9BB8-BA5242844DED}" presName="rootComposite" presStyleCnt="0"/>
      <dgm:spPr/>
    </dgm:pt>
    <dgm:pt modelId="{6909F1FB-0E3C-6742-A244-D4F99DD90B22}" type="pres">
      <dgm:prSet presAssocID="{E6B17DB8-9B01-BA46-9BB8-BA5242844DED}" presName="rootText" presStyleLbl="node3" presStyleIdx="1" presStyleCnt="2" custScaleX="184656" custLinFactNeighborX="60131" custLinFactNeighborY="2728">
        <dgm:presLayoutVars>
          <dgm:chPref val="3"/>
        </dgm:presLayoutVars>
      </dgm:prSet>
      <dgm:spPr/>
    </dgm:pt>
    <dgm:pt modelId="{6F2C2555-C57C-F642-8197-166F1BAAD9C8}" type="pres">
      <dgm:prSet presAssocID="{E6B17DB8-9B01-BA46-9BB8-BA5242844DED}" presName="rootConnector" presStyleLbl="node3" presStyleIdx="1" presStyleCnt="2"/>
      <dgm:spPr/>
    </dgm:pt>
    <dgm:pt modelId="{7FA91CED-B1ED-5F4B-85D5-1168C90C08A1}" type="pres">
      <dgm:prSet presAssocID="{E6B17DB8-9B01-BA46-9BB8-BA5242844DED}" presName="hierChild4" presStyleCnt="0"/>
      <dgm:spPr/>
    </dgm:pt>
    <dgm:pt modelId="{D726234D-0244-7241-9FA9-28C161694039}" type="pres">
      <dgm:prSet presAssocID="{87BD8983-299D-0842-A352-8C648CB32861}" presName="Name37" presStyleLbl="parChTrans1D4" presStyleIdx="0" presStyleCnt="4"/>
      <dgm:spPr/>
    </dgm:pt>
    <dgm:pt modelId="{F856B678-3A7B-AB42-8CD5-FDF5C85FB5DB}" type="pres">
      <dgm:prSet presAssocID="{8AE01069-C09A-5141-845D-6EBC98A241A2}" presName="hierRoot2" presStyleCnt="0">
        <dgm:presLayoutVars>
          <dgm:hierBranch val="init"/>
        </dgm:presLayoutVars>
      </dgm:prSet>
      <dgm:spPr/>
    </dgm:pt>
    <dgm:pt modelId="{62C99B45-AA67-654F-B8B9-912380864205}" type="pres">
      <dgm:prSet presAssocID="{8AE01069-C09A-5141-845D-6EBC98A241A2}" presName="rootComposite" presStyleCnt="0"/>
      <dgm:spPr/>
    </dgm:pt>
    <dgm:pt modelId="{2969B656-1DCC-4C41-96DB-FB40AB0ABFE1}" type="pres">
      <dgm:prSet presAssocID="{8AE01069-C09A-5141-845D-6EBC98A241A2}" presName="rootText" presStyleLbl="node4" presStyleIdx="0" presStyleCnt="4" custScaleX="148172">
        <dgm:presLayoutVars>
          <dgm:chPref val="3"/>
        </dgm:presLayoutVars>
      </dgm:prSet>
      <dgm:spPr/>
    </dgm:pt>
    <dgm:pt modelId="{66A9C1F1-B326-E145-8F2D-FCC574354145}" type="pres">
      <dgm:prSet presAssocID="{8AE01069-C09A-5141-845D-6EBC98A241A2}" presName="rootConnector" presStyleLbl="node4" presStyleIdx="0" presStyleCnt="4"/>
      <dgm:spPr/>
    </dgm:pt>
    <dgm:pt modelId="{D3802346-599E-D34A-8423-7F1874BA4B10}" type="pres">
      <dgm:prSet presAssocID="{8AE01069-C09A-5141-845D-6EBC98A241A2}" presName="hierChild4" presStyleCnt="0"/>
      <dgm:spPr/>
    </dgm:pt>
    <dgm:pt modelId="{FB37754B-E5D5-EF45-88C4-7F7C32B0325F}" type="pres">
      <dgm:prSet presAssocID="{AFA533C5-F2EC-E446-8DFF-1F1738608469}" presName="Name37" presStyleLbl="parChTrans1D4" presStyleIdx="1" presStyleCnt="4"/>
      <dgm:spPr/>
    </dgm:pt>
    <dgm:pt modelId="{242B49A7-BC1B-0F42-865D-BE226E987760}" type="pres">
      <dgm:prSet presAssocID="{04B0806C-A2E8-CE4D-A585-7C05564C0471}" presName="hierRoot2" presStyleCnt="0">
        <dgm:presLayoutVars>
          <dgm:hierBranch val="init"/>
        </dgm:presLayoutVars>
      </dgm:prSet>
      <dgm:spPr/>
    </dgm:pt>
    <dgm:pt modelId="{0DC97F6D-D856-1A41-A26A-7F194ECCC712}" type="pres">
      <dgm:prSet presAssocID="{04B0806C-A2E8-CE4D-A585-7C05564C0471}" presName="rootComposite" presStyleCnt="0"/>
      <dgm:spPr/>
    </dgm:pt>
    <dgm:pt modelId="{8E812A55-C9D0-C544-BEB1-8E3C49665A27}" type="pres">
      <dgm:prSet presAssocID="{04B0806C-A2E8-CE4D-A585-7C05564C0471}" presName="rootText" presStyleLbl="node4" presStyleIdx="1" presStyleCnt="4" custScaleX="124301" custLinFactX="-100000" custLinFactNeighborX="-113014" custLinFactNeighborY="16201">
        <dgm:presLayoutVars>
          <dgm:chPref val="3"/>
        </dgm:presLayoutVars>
      </dgm:prSet>
      <dgm:spPr/>
    </dgm:pt>
    <dgm:pt modelId="{055267AC-1E25-EA42-ABFE-DD953A2CF3BE}" type="pres">
      <dgm:prSet presAssocID="{04B0806C-A2E8-CE4D-A585-7C05564C0471}" presName="rootConnector" presStyleLbl="node4" presStyleIdx="1" presStyleCnt="4"/>
      <dgm:spPr/>
    </dgm:pt>
    <dgm:pt modelId="{582ADAD4-3CA7-0748-9A1B-7A2C6932F02F}" type="pres">
      <dgm:prSet presAssocID="{04B0806C-A2E8-CE4D-A585-7C05564C0471}" presName="hierChild4" presStyleCnt="0"/>
      <dgm:spPr/>
    </dgm:pt>
    <dgm:pt modelId="{EF4FCD8A-7D74-C940-AF09-82E1E8D60C66}" type="pres">
      <dgm:prSet presAssocID="{04B0806C-A2E8-CE4D-A585-7C05564C0471}" presName="hierChild5" presStyleCnt="0"/>
      <dgm:spPr/>
    </dgm:pt>
    <dgm:pt modelId="{4CD54096-8973-0B4C-9670-8D23C3AC423D}" type="pres">
      <dgm:prSet presAssocID="{7D71930D-BBFF-0B42-AEF9-75C459AE877E}" presName="Name37" presStyleLbl="parChTrans1D4" presStyleIdx="2" presStyleCnt="4"/>
      <dgm:spPr/>
    </dgm:pt>
    <dgm:pt modelId="{AB46F9A4-E1E6-004F-879D-E3FB16F1DBC7}" type="pres">
      <dgm:prSet presAssocID="{31B04EA1-E801-544E-8A40-43E17281D79D}" presName="hierRoot2" presStyleCnt="0">
        <dgm:presLayoutVars>
          <dgm:hierBranch val="init"/>
        </dgm:presLayoutVars>
      </dgm:prSet>
      <dgm:spPr/>
    </dgm:pt>
    <dgm:pt modelId="{2A2376B7-A54D-C145-813D-1533C4C7D7DB}" type="pres">
      <dgm:prSet presAssocID="{31B04EA1-E801-544E-8A40-43E17281D79D}" presName="rootComposite" presStyleCnt="0"/>
      <dgm:spPr/>
    </dgm:pt>
    <dgm:pt modelId="{6F80ACF7-7900-4849-959D-44E090594C32}" type="pres">
      <dgm:prSet presAssocID="{31B04EA1-E801-544E-8A40-43E17281D79D}" presName="rootText" presStyleLbl="node4" presStyleIdx="2" presStyleCnt="4" custScaleX="122137" custLinFactY="-30063" custLinFactNeighborX="59478" custLinFactNeighborY="-100000">
        <dgm:presLayoutVars>
          <dgm:chPref val="3"/>
        </dgm:presLayoutVars>
      </dgm:prSet>
      <dgm:spPr/>
    </dgm:pt>
    <dgm:pt modelId="{65F1B628-3AD5-5E4A-A94D-C4A0726AA1DC}" type="pres">
      <dgm:prSet presAssocID="{31B04EA1-E801-544E-8A40-43E17281D79D}" presName="rootConnector" presStyleLbl="node4" presStyleIdx="2" presStyleCnt="4"/>
      <dgm:spPr/>
    </dgm:pt>
    <dgm:pt modelId="{44041805-2832-DF46-B8CB-9A4E09D7CE03}" type="pres">
      <dgm:prSet presAssocID="{31B04EA1-E801-544E-8A40-43E17281D79D}" presName="hierChild4" presStyleCnt="0"/>
      <dgm:spPr/>
    </dgm:pt>
    <dgm:pt modelId="{D478434F-2217-D940-938B-243474D7AF85}" type="pres">
      <dgm:prSet presAssocID="{31B04EA1-E801-544E-8A40-43E17281D79D}" presName="hierChild5" presStyleCnt="0"/>
      <dgm:spPr/>
    </dgm:pt>
    <dgm:pt modelId="{0D5A9775-5A86-7247-A047-4EB348C8332B}" type="pres">
      <dgm:prSet presAssocID="{92B2EEF3-D7C2-864E-A574-BB0BC016BDC1}" presName="Name37" presStyleLbl="parChTrans1D4" presStyleIdx="3" presStyleCnt="4"/>
      <dgm:spPr/>
    </dgm:pt>
    <dgm:pt modelId="{FF3C3BBA-CBAB-EE42-9B46-B64355C7DAB4}" type="pres">
      <dgm:prSet presAssocID="{E6F1E586-5725-4A45-BC42-918D14D9BF32}" presName="hierRoot2" presStyleCnt="0">
        <dgm:presLayoutVars>
          <dgm:hierBranch val="init"/>
        </dgm:presLayoutVars>
      </dgm:prSet>
      <dgm:spPr/>
    </dgm:pt>
    <dgm:pt modelId="{E0119AFB-888E-D949-A2A9-343E75007570}" type="pres">
      <dgm:prSet presAssocID="{E6F1E586-5725-4A45-BC42-918D14D9BF32}" presName="rootComposite" presStyleCnt="0"/>
      <dgm:spPr/>
    </dgm:pt>
    <dgm:pt modelId="{714CB35E-AE56-4745-B715-FC85D6790BDF}" type="pres">
      <dgm:prSet presAssocID="{E6F1E586-5725-4A45-BC42-918D14D9BF32}" presName="rootText" presStyleLbl="node4" presStyleIdx="3" presStyleCnt="4" custScaleX="130232" custLinFactNeighborX="-7496" custLinFactNeighborY="-22753">
        <dgm:presLayoutVars>
          <dgm:chPref val="3"/>
        </dgm:presLayoutVars>
      </dgm:prSet>
      <dgm:spPr/>
    </dgm:pt>
    <dgm:pt modelId="{A91868F1-4910-8341-BBF8-D683552371CE}" type="pres">
      <dgm:prSet presAssocID="{E6F1E586-5725-4A45-BC42-918D14D9BF32}" presName="rootConnector" presStyleLbl="node4" presStyleIdx="3" presStyleCnt="4"/>
      <dgm:spPr/>
    </dgm:pt>
    <dgm:pt modelId="{5F914922-A60A-9A43-9A93-C70F69C33E48}" type="pres">
      <dgm:prSet presAssocID="{E6F1E586-5725-4A45-BC42-918D14D9BF32}" presName="hierChild4" presStyleCnt="0"/>
      <dgm:spPr/>
    </dgm:pt>
    <dgm:pt modelId="{F6AB49E1-53AD-0240-93E6-A6F95668AF61}" type="pres">
      <dgm:prSet presAssocID="{E6F1E586-5725-4A45-BC42-918D14D9BF32}" presName="hierChild5" presStyleCnt="0"/>
      <dgm:spPr/>
    </dgm:pt>
    <dgm:pt modelId="{57050FF3-3F54-2A47-8D58-505EA64B6543}" type="pres">
      <dgm:prSet presAssocID="{8AE01069-C09A-5141-845D-6EBC98A241A2}" presName="hierChild5" presStyleCnt="0"/>
      <dgm:spPr/>
    </dgm:pt>
    <dgm:pt modelId="{359A992C-72AA-2F46-885A-99BD234E23D9}" type="pres">
      <dgm:prSet presAssocID="{E6B17DB8-9B01-BA46-9BB8-BA5242844DED}" presName="hierChild5" presStyleCnt="0"/>
      <dgm:spPr/>
    </dgm:pt>
    <dgm:pt modelId="{C5E66133-9A66-2643-91D5-749E7854F20A}" type="pres">
      <dgm:prSet presAssocID="{CC43D333-7C8F-6D42-8A2E-60D59E64342B}" presName="hierChild5" presStyleCnt="0"/>
      <dgm:spPr/>
    </dgm:pt>
    <dgm:pt modelId="{5739A17D-CD59-5B43-B09E-D5CF73473654}" type="pres">
      <dgm:prSet presAssocID="{5D407E7C-731D-4643-835A-8B5C573C8AE3}" presName="hierChild3" presStyleCnt="0"/>
      <dgm:spPr/>
    </dgm:pt>
  </dgm:ptLst>
  <dgm:cxnLst>
    <dgm:cxn modelId="{B45A3703-1F7F-514C-97B3-1B7548E772F2}" type="presOf" srcId="{E794AEB1-B4C1-5B4D-B386-6CB0DF633D4A}" destId="{28F5B983-C304-4045-9FC2-3AB672BC1165}" srcOrd="0" destOrd="0" presId="urn:microsoft.com/office/officeart/2005/8/layout/orgChart1"/>
    <dgm:cxn modelId="{E5E9920C-3DC0-6E45-AFBA-66535A4F29CA}" type="presOf" srcId="{A57EF23D-C017-1E41-9765-80049320D534}" destId="{DDB47F65-1A03-3F47-88D7-3C3FB577B393}" srcOrd="0" destOrd="0" presId="urn:microsoft.com/office/officeart/2005/8/layout/orgChart1"/>
    <dgm:cxn modelId="{2D839D16-46E3-E944-B7B3-0C55CC6C8ADE}" type="presOf" srcId="{5D407E7C-731D-4643-835A-8B5C573C8AE3}" destId="{9D6CE03C-7971-B94A-A17D-65E52EE1CF9C}" srcOrd="0" destOrd="0" presId="urn:microsoft.com/office/officeart/2005/8/layout/orgChart1"/>
    <dgm:cxn modelId="{DFD41C17-6C2D-F443-A486-A19A094803C5}" srcId="{8AE01069-C09A-5141-845D-6EBC98A241A2}" destId="{31B04EA1-E801-544E-8A40-43E17281D79D}" srcOrd="1" destOrd="0" parTransId="{7D71930D-BBFF-0B42-AEF9-75C459AE877E}" sibTransId="{42C71980-0D53-5D40-9709-958A9B54AB55}"/>
    <dgm:cxn modelId="{43FD0926-3D4E-A540-8D3B-6DAA673B4A0C}" type="presOf" srcId="{E6B17DB8-9B01-BA46-9BB8-BA5242844DED}" destId="{6F2C2555-C57C-F642-8197-166F1BAAD9C8}" srcOrd="1" destOrd="0" presId="urn:microsoft.com/office/officeart/2005/8/layout/orgChart1"/>
    <dgm:cxn modelId="{0ABE9F27-F546-4B4A-9AF1-748EE330B044}" type="presOf" srcId="{7D71930D-BBFF-0B42-AEF9-75C459AE877E}" destId="{4CD54096-8973-0B4C-9670-8D23C3AC423D}" srcOrd="0" destOrd="0" presId="urn:microsoft.com/office/officeart/2005/8/layout/orgChart1"/>
    <dgm:cxn modelId="{B4A12F28-E290-3D4A-89B5-B25908686EC3}" type="presOf" srcId="{31B04EA1-E801-544E-8A40-43E17281D79D}" destId="{6F80ACF7-7900-4849-959D-44E090594C32}" srcOrd="0" destOrd="0" presId="urn:microsoft.com/office/officeart/2005/8/layout/orgChart1"/>
    <dgm:cxn modelId="{DDBCA136-4AEA-934A-B1CB-4C817F56109F}" type="presOf" srcId="{31B04EA1-E801-544E-8A40-43E17281D79D}" destId="{65F1B628-3AD5-5E4A-A94D-C4A0726AA1DC}" srcOrd="1" destOrd="0" presId="urn:microsoft.com/office/officeart/2005/8/layout/orgChart1"/>
    <dgm:cxn modelId="{EE57E13B-2D8A-444B-8746-041C9CDFDB48}" srcId="{CC43D333-7C8F-6D42-8A2E-60D59E64342B}" destId="{06EDEF67-F4FE-8B49-95B0-F180E565AC7A}" srcOrd="0" destOrd="0" parTransId="{E794AEB1-B4C1-5B4D-B386-6CB0DF633D4A}" sibTransId="{B7E7F85C-98B9-1044-8D28-9E405D63B1A6}"/>
    <dgm:cxn modelId="{08C40241-7433-5041-82A4-CD72E8CC4F98}" type="presOf" srcId="{E6F1E586-5725-4A45-BC42-918D14D9BF32}" destId="{714CB35E-AE56-4745-B715-FC85D6790BDF}" srcOrd="0" destOrd="0" presId="urn:microsoft.com/office/officeart/2005/8/layout/orgChart1"/>
    <dgm:cxn modelId="{388F6546-3684-4448-BA27-03E33A3E2ADC}" type="presOf" srcId="{3439C818-4353-8548-9B4F-D5EC22976E3A}" destId="{FDBE88F6-C6AA-9B4A-9EA3-F62BB997369B}" srcOrd="0" destOrd="0" presId="urn:microsoft.com/office/officeart/2005/8/layout/orgChart1"/>
    <dgm:cxn modelId="{84A8BF4A-21B1-1445-BE85-9E3D166C36F3}" srcId="{5D407E7C-731D-4643-835A-8B5C573C8AE3}" destId="{CC43D333-7C8F-6D42-8A2E-60D59E64342B}" srcOrd="0" destOrd="0" parTransId="{A57EF23D-C017-1E41-9765-80049320D534}" sibTransId="{CF73D123-440A-7A42-A4BA-A6C9515B4E9E}"/>
    <dgm:cxn modelId="{44C44462-7AAD-984A-B3D6-2CE259426596}" srcId="{4DD723B3-FC65-C247-9AF8-941B0A614198}" destId="{5D407E7C-731D-4643-835A-8B5C573C8AE3}" srcOrd="0" destOrd="0" parTransId="{BD7AC2C1-6553-094B-A58F-1466B7B7E21D}" sibTransId="{05240FE1-7FB6-FD48-9EC2-BD3FD17C9180}"/>
    <dgm:cxn modelId="{0D636D64-E13B-134C-8574-77A3190EABE3}" srcId="{E6B17DB8-9B01-BA46-9BB8-BA5242844DED}" destId="{8AE01069-C09A-5141-845D-6EBC98A241A2}" srcOrd="0" destOrd="0" parTransId="{87BD8983-299D-0842-A352-8C648CB32861}" sibTransId="{D2817BF7-B0A1-B849-936F-68655B74BC4C}"/>
    <dgm:cxn modelId="{4BAE5769-D028-354E-9A50-C0D3513A410C}" type="presOf" srcId="{AFA533C5-F2EC-E446-8DFF-1F1738608469}" destId="{FB37754B-E5D5-EF45-88C4-7F7C32B0325F}" srcOrd="0" destOrd="0" presId="urn:microsoft.com/office/officeart/2005/8/layout/orgChart1"/>
    <dgm:cxn modelId="{F0172D76-9D30-0645-AD31-923A4AEDDC0E}" type="presOf" srcId="{06EDEF67-F4FE-8B49-95B0-F180E565AC7A}" destId="{C27B6E48-0BC2-8C4D-9715-3856141E479A}" srcOrd="1" destOrd="0" presId="urn:microsoft.com/office/officeart/2005/8/layout/orgChart1"/>
    <dgm:cxn modelId="{13CDED7D-7106-BC4B-A875-5FCBA92510EC}" type="presOf" srcId="{4DD723B3-FC65-C247-9AF8-941B0A614198}" destId="{1F5F9668-95B6-9746-8A52-6D9B34A21226}" srcOrd="0" destOrd="0" presId="urn:microsoft.com/office/officeart/2005/8/layout/orgChart1"/>
    <dgm:cxn modelId="{DDA7C78D-9694-4E46-A7CF-09A560B4784D}" srcId="{CC43D333-7C8F-6D42-8A2E-60D59E64342B}" destId="{E6B17DB8-9B01-BA46-9BB8-BA5242844DED}" srcOrd="1" destOrd="0" parTransId="{3439C818-4353-8548-9B4F-D5EC22976E3A}" sibTransId="{B7A75BC1-BF36-544B-82C8-322BD5509EC1}"/>
    <dgm:cxn modelId="{A7E2FC92-4993-D847-A811-1E82B0BA958B}" type="presOf" srcId="{E6B17DB8-9B01-BA46-9BB8-BA5242844DED}" destId="{6909F1FB-0E3C-6742-A244-D4F99DD90B22}" srcOrd="0" destOrd="0" presId="urn:microsoft.com/office/officeart/2005/8/layout/orgChart1"/>
    <dgm:cxn modelId="{D09F929B-4E6F-F546-A861-6D14C15A3B19}" type="presOf" srcId="{E6F1E586-5725-4A45-BC42-918D14D9BF32}" destId="{A91868F1-4910-8341-BBF8-D683552371CE}" srcOrd="1" destOrd="0" presId="urn:microsoft.com/office/officeart/2005/8/layout/orgChart1"/>
    <dgm:cxn modelId="{45478EA1-A9B5-A94B-AF09-9C8CEF491527}" type="presOf" srcId="{04B0806C-A2E8-CE4D-A585-7C05564C0471}" destId="{8E812A55-C9D0-C544-BEB1-8E3C49665A27}" srcOrd="0" destOrd="0" presId="urn:microsoft.com/office/officeart/2005/8/layout/orgChart1"/>
    <dgm:cxn modelId="{A8C0B8A3-3A3B-F84C-9019-FA5C4337DBAC}" type="presOf" srcId="{06EDEF67-F4FE-8B49-95B0-F180E565AC7A}" destId="{92FE8E8F-96AB-C34D-BC1E-BFC9A631BE19}" srcOrd="0" destOrd="0" presId="urn:microsoft.com/office/officeart/2005/8/layout/orgChart1"/>
    <dgm:cxn modelId="{CADE0BA5-BAF6-6A42-8239-9358C06B4B9F}" type="presOf" srcId="{8AE01069-C09A-5141-845D-6EBC98A241A2}" destId="{2969B656-1DCC-4C41-96DB-FB40AB0ABFE1}" srcOrd="0" destOrd="0" presId="urn:microsoft.com/office/officeart/2005/8/layout/orgChart1"/>
    <dgm:cxn modelId="{C0A36EAA-9150-774E-A2E5-1DF6FC9733C4}" type="presOf" srcId="{92B2EEF3-D7C2-864E-A574-BB0BC016BDC1}" destId="{0D5A9775-5A86-7247-A047-4EB348C8332B}" srcOrd="0" destOrd="0" presId="urn:microsoft.com/office/officeart/2005/8/layout/orgChart1"/>
    <dgm:cxn modelId="{6BCE62AE-1DB3-0E46-8267-112AAB66AA59}" type="presOf" srcId="{5D407E7C-731D-4643-835A-8B5C573C8AE3}" destId="{54649DA3-DCD4-5943-B757-5709CC119F9B}" srcOrd="1" destOrd="0" presId="urn:microsoft.com/office/officeart/2005/8/layout/orgChart1"/>
    <dgm:cxn modelId="{BD3D07AF-BF80-2142-A53A-7828309C62AA}" type="presOf" srcId="{04B0806C-A2E8-CE4D-A585-7C05564C0471}" destId="{055267AC-1E25-EA42-ABFE-DD953A2CF3BE}" srcOrd="1" destOrd="0" presId="urn:microsoft.com/office/officeart/2005/8/layout/orgChart1"/>
    <dgm:cxn modelId="{8FA887B7-A4BC-5348-8D2E-E4673A51FE5A}" srcId="{8AE01069-C09A-5141-845D-6EBC98A241A2}" destId="{04B0806C-A2E8-CE4D-A585-7C05564C0471}" srcOrd="0" destOrd="0" parTransId="{AFA533C5-F2EC-E446-8DFF-1F1738608469}" sibTransId="{F169AC50-0BD9-B84F-8545-B46EDE249CCB}"/>
    <dgm:cxn modelId="{8721CBB8-7C75-B54A-8DB2-0BB284FD813D}" type="presOf" srcId="{CC43D333-7C8F-6D42-8A2E-60D59E64342B}" destId="{9249A7DE-1D97-2E4F-AAD3-241E71E81583}" srcOrd="0" destOrd="0" presId="urn:microsoft.com/office/officeart/2005/8/layout/orgChart1"/>
    <dgm:cxn modelId="{4AE7A3C1-67DC-8F40-BF91-D45D9ABBBAA5}" type="presOf" srcId="{CC43D333-7C8F-6D42-8A2E-60D59E64342B}" destId="{EB0E6E49-9B8B-B14C-932E-8033D60589B7}" srcOrd="1" destOrd="0" presId="urn:microsoft.com/office/officeart/2005/8/layout/orgChart1"/>
    <dgm:cxn modelId="{059CF8E5-6C61-B346-8C00-59A2542B583C}" type="presOf" srcId="{8AE01069-C09A-5141-845D-6EBC98A241A2}" destId="{66A9C1F1-B326-E145-8F2D-FCC574354145}" srcOrd="1" destOrd="0" presId="urn:microsoft.com/office/officeart/2005/8/layout/orgChart1"/>
    <dgm:cxn modelId="{C62E17E6-706F-E141-9194-449C1BC425A4}" type="presOf" srcId="{87BD8983-299D-0842-A352-8C648CB32861}" destId="{D726234D-0244-7241-9FA9-28C161694039}" srcOrd="0" destOrd="0" presId="urn:microsoft.com/office/officeart/2005/8/layout/orgChart1"/>
    <dgm:cxn modelId="{4F83BAF5-15F4-7A49-94C7-94E17F07688A}" srcId="{8AE01069-C09A-5141-845D-6EBC98A241A2}" destId="{E6F1E586-5725-4A45-BC42-918D14D9BF32}" srcOrd="2" destOrd="0" parTransId="{92B2EEF3-D7C2-864E-A574-BB0BC016BDC1}" sibTransId="{D113ECC3-9737-E040-8F24-EE8D66AC9D41}"/>
    <dgm:cxn modelId="{2572012D-8FB5-0943-9BF9-D4525F068037}" type="presParOf" srcId="{1F5F9668-95B6-9746-8A52-6D9B34A21226}" destId="{4DF419CD-3EEF-8C49-9D1D-587E4F88F762}" srcOrd="0" destOrd="0" presId="urn:microsoft.com/office/officeart/2005/8/layout/orgChart1"/>
    <dgm:cxn modelId="{8915E24B-EB0A-ED4C-A742-E454A2F03FA3}" type="presParOf" srcId="{4DF419CD-3EEF-8C49-9D1D-587E4F88F762}" destId="{C989F10C-1861-5D44-BD52-95BBB265F5BD}" srcOrd="0" destOrd="0" presId="urn:microsoft.com/office/officeart/2005/8/layout/orgChart1"/>
    <dgm:cxn modelId="{63055B72-FCC3-E640-9CFC-EA231B41BB11}" type="presParOf" srcId="{C989F10C-1861-5D44-BD52-95BBB265F5BD}" destId="{9D6CE03C-7971-B94A-A17D-65E52EE1CF9C}" srcOrd="0" destOrd="0" presId="urn:microsoft.com/office/officeart/2005/8/layout/orgChart1"/>
    <dgm:cxn modelId="{E24A0DD1-8046-5F40-B30E-F893EF1702B4}" type="presParOf" srcId="{C989F10C-1861-5D44-BD52-95BBB265F5BD}" destId="{54649DA3-DCD4-5943-B757-5709CC119F9B}" srcOrd="1" destOrd="0" presId="urn:microsoft.com/office/officeart/2005/8/layout/orgChart1"/>
    <dgm:cxn modelId="{C4571EB3-0DED-014B-94F8-9DE1C05A0FCC}" type="presParOf" srcId="{4DF419CD-3EEF-8C49-9D1D-587E4F88F762}" destId="{26792BBB-04FB-F144-B326-C24EEBBD0E8D}" srcOrd="1" destOrd="0" presId="urn:microsoft.com/office/officeart/2005/8/layout/orgChart1"/>
    <dgm:cxn modelId="{9B615585-7571-6E4D-B59D-81A07A347D7F}" type="presParOf" srcId="{26792BBB-04FB-F144-B326-C24EEBBD0E8D}" destId="{DDB47F65-1A03-3F47-88D7-3C3FB577B393}" srcOrd="0" destOrd="0" presId="urn:microsoft.com/office/officeart/2005/8/layout/orgChart1"/>
    <dgm:cxn modelId="{DAE57263-7B30-0046-AFDB-3AD5FB21ABC3}" type="presParOf" srcId="{26792BBB-04FB-F144-B326-C24EEBBD0E8D}" destId="{17722A01-CB04-1F49-82D9-AE296A4D01E2}" srcOrd="1" destOrd="0" presId="urn:microsoft.com/office/officeart/2005/8/layout/orgChart1"/>
    <dgm:cxn modelId="{60D72B7C-8678-D842-B15F-9A686ABD71D9}" type="presParOf" srcId="{17722A01-CB04-1F49-82D9-AE296A4D01E2}" destId="{B227C698-7A26-BA47-8736-47AAFF92838A}" srcOrd="0" destOrd="0" presId="urn:microsoft.com/office/officeart/2005/8/layout/orgChart1"/>
    <dgm:cxn modelId="{9C61AD6E-8266-5741-B85D-0FC72B1796A8}" type="presParOf" srcId="{B227C698-7A26-BA47-8736-47AAFF92838A}" destId="{9249A7DE-1D97-2E4F-AAD3-241E71E81583}" srcOrd="0" destOrd="0" presId="urn:microsoft.com/office/officeart/2005/8/layout/orgChart1"/>
    <dgm:cxn modelId="{1D7F63C4-E1B4-E740-A013-E9FC432F7DD8}" type="presParOf" srcId="{B227C698-7A26-BA47-8736-47AAFF92838A}" destId="{EB0E6E49-9B8B-B14C-932E-8033D60589B7}" srcOrd="1" destOrd="0" presId="urn:microsoft.com/office/officeart/2005/8/layout/orgChart1"/>
    <dgm:cxn modelId="{5DFDFBEA-B635-1D4A-A21E-D7BA4AE79A78}" type="presParOf" srcId="{17722A01-CB04-1F49-82D9-AE296A4D01E2}" destId="{44A8DF59-A8B6-D74D-B28D-10C2796AAC0C}" srcOrd="1" destOrd="0" presId="urn:microsoft.com/office/officeart/2005/8/layout/orgChart1"/>
    <dgm:cxn modelId="{1E5C413F-1AF9-2F4E-B163-C10AD0F5E227}" type="presParOf" srcId="{44A8DF59-A8B6-D74D-B28D-10C2796AAC0C}" destId="{28F5B983-C304-4045-9FC2-3AB672BC1165}" srcOrd="0" destOrd="0" presId="urn:microsoft.com/office/officeart/2005/8/layout/orgChart1"/>
    <dgm:cxn modelId="{5CBEC6DA-D909-4A43-B7A7-0701BE84BD8E}" type="presParOf" srcId="{44A8DF59-A8B6-D74D-B28D-10C2796AAC0C}" destId="{FA53DC02-542E-B84D-BC88-E867DD476BF5}" srcOrd="1" destOrd="0" presId="urn:microsoft.com/office/officeart/2005/8/layout/orgChart1"/>
    <dgm:cxn modelId="{0E170DCA-A691-764F-AE67-EA79C712EDDC}" type="presParOf" srcId="{FA53DC02-542E-B84D-BC88-E867DD476BF5}" destId="{A05CF5A3-3D28-734B-AC5E-383B0341028D}" srcOrd="0" destOrd="0" presId="urn:microsoft.com/office/officeart/2005/8/layout/orgChart1"/>
    <dgm:cxn modelId="{715ECF77-3B94-CA40-B4BC-97E3A4355407}" type="presParOf" srcId="{A05CF5A3-3D28-734B-AC5E-383B0341028D}" destId="{92FE8E8F-96AB-C34D-BC1E-BFC9A631BE19}" srcOrd="0" destOrd="0" presId="urn:microsoft.com/office/officeart/2005/8/layout/orgChart1"/>
    <dgm:cxn modelId="{F34D5420-2864-2C4B-8E35-F7F049A4A826}" type="presParOf" srcId="{A05CF5A3-3D28-734B-AC5E-383B0341028D}" destId="{C27B6E48-0BC2-8C4D-9715-3856141E479A}" srcOrd="1" destOrd="0" presId="urn:microsoft.com/office/officeart/2005/8/layout/orgChart1"/>
    <dgm:cxn modelId="{4BECACD9-9DBE-4646-9649-C5F31A4E28C7}" type="presParOf" srcId="{FA53DC02-542E-B84D-BC88-E867DD476BF5}" destId="{D5782C31-BB1A-5742-9039-A9FB3D21F8E0}" srcOrd="1" destOrd="0" presId="urn:microsoft.com/office/officeart/2005/8/layout/orgChart1"/>
    <dgm:cxn modelId="{38095792-5628-9749-975D-26E78E3690AA}" type="presParOf" srcId="{FA53DC02-542E-B84D-BC88-E867DD476BF5}" destId="{C8BC7AFC-27ED-A144-B054-0C5A0969C9F6}" srcOrd="2" destOrd="0" presId="urn:microsoft.com/office/officeart/2005/8/layout/orgChart1"/>
    <dgm:cxn modelId="{CAFEC421-4BD9-4149-BDF0-B4C1476CBCE3}" type="presParOf" srcId="{44A8DF59-A8B6-D74D-B28D-10C2796AAC0C}" destId="{FDBE88F6-C6AA-9B4A-9EA3-F62BB997369B}" srcOrd="2" destOrd="0" presId="urn:microsoft.com/office/officeart/2005/8/layout/orgChart1"/>
    <dgm:cxn modelId="{F42AA878-70A3-D340-8E8F-59C267F98B24}" type="presParOf" srcId="{44A8DF59-A8B6-D74D-B28D-10C2796AAC0C}" destId="{EB002959-06CD-494E-BB15-9ADF739B29D5}" srcOrd="3" destOrd="0" presId="urn:microsoft.com/office/officeart/2005/8/layout/orgChart1"/>
    <dgm:cxn modelId="{8F8A8208-E529-3349-8138-833B7702D829}" type="presParOf" srcId="{EB002959-06CD-494E-BB15-9ADF739B29D5}" destId="{E1E90390-5D43-AD41-A6DB-9875D137F61C}" srcOrd="0" destOrd="0" presId="urn:microsoft.com/office/officeart/2005/8/layout/orgChart1"/>
    <dgm:cxn modelId="{E1B8EBEC-F304-E345-84DF-1490EDDB4123}" type="presParOf" srcId="{E1E90390-5D43-AD41-A6DB-9875D137F61C}" destId="{6909F1FB-0E3C-6742-A244-D4F99DD90B22}" srcOrd="0" destOrd="0" presId="urn:microsoft.com/office/officeart/2005/8/layout/orgChart1"/>
    <dgm:cxn modelId="{EC29BFAB-2076-414E-8795-2E275E14A83D}" type="presParOf" srcId="{E1E90390-5D43-AD41-A6DB-9875D137F61C}" destId="{6F2C2555-C57C-F642-8197-166F1BAAD9C8}" srcOrd="1" destOrd="0" presId="urn:microsoft.com/office/officeart/2005/8/layout/orgChart1"/>
    <dgm:cxn modelId="{0C6971E2-CB6A-224A-A739-2CECC2E52470}" type="presParOf" srcId="{EB002959-06CD-494E-BB15-9ADF739B29D5}" destId="{7FA91CED-B1ED-5F4B-85D5-1168C90C08A1}" srcOrd="1" destOrd="0" presId="urn:microsoft.com/office/officeart/2005/8/layout/orgChart1"/>
    <dgm:cxn modelId="{0985D298-1EC9-4845-A663-2C11042C57E4}" type="presParOf" srcId="{7FA91CED-B1ED-5F4B-85D5-1168C90C08A1}" destId="{D726234D-0244-7241-9FA9-28C161694039}" srcOrd="0" destOrd="0" presId="urn:microsoft.com/office/officeart/2005/8/layout/orgChart1"/>
    <dgm:cxn modelId="{6D9A5665-81F5-CB49-8A4A-1E69CA38E35B}" type="presParOf" srcId="{7FA91CED-B1ED-5F4B-85D5-1168C90C08A1}" destId="{F856B678-3A7B-AB42-8CD5-FDF5C85FB5DB}" srcOrd="1" destOrd="0" presId="urn:microsoft.com/office/officeart/2005/8/layout/orgChart1"/>
    <dgm:cxn modelId="{77780E2D-F210-1145-9C8D-2C7D7690ADE5}" type="presParOf" srcId="{F856B678-3A7B-AB42-8CD5-FDF5C85FB5DB}" destId="{62C99B45-AA67-654F-B8B9-912380864205}" srcOrd="0" destOrd="0" presId="urn:microsoft.com/office/officeart/2005/8/layout/orgChart1"/>
    <dgm:cxn modelId="{0A167E4C-5686-3843-B80F-F22D995B5799}" type="presParOf" srcId="{62C99B45-AA67-654F-B8B9-912380864205}" destId="{2969B656-1DCC-4C41-96DB-FB40AB0ABFE1}" srcOrd="0" destOrd="0" presId="urn:microsoft.com/office/officeart/2005/8/layout/orgChart1"/>
    <dgm:cxn modelId="{276A1AC7-64C8-D846-BA0A-2A686E717A33}" type="presParOf" srcId="{62C99B45-AA67-654F-B8B9-912380864205}" destId="{66A9C1F1-B326-E145-8F2D-FCC574354145}" srcOrd="1" destOrd="0" presId="urn:microsoft.com/office/officeart/2005/8/layout/orgChart1"/>
    <dgm:cxn modelId="{1ABC3301-B29C-424A-AD57-89468A282408}" type="presParOf" srcId="{F856B678-3A7B-AB42-8CD5-FDF5C85FB5DB}" destId="{D3802346-599E-D34A-8423-7F1874BA4B10}" srcOrd="1" destOrd="0" presId="urn:microsoft.com/office/officeart/2005/8/layout/orgChart1"/>
    <dgm:cxn modelId="{2084ABD7-1184-5943-96D3-848DE501A4A2}" type="presParOf" srcId="{D3802346-599E-D34A-8423-7F1874BA4B10}" destId="{FB37754B-E5D5-EF45-88C4-7F7C32B0325F}" srcOrd="0" destOrd="0" presId="urn:microsoft.com/office/officeart/2005/8/layout/orgChart1"/>
    <dgm:cxn modelId="{B7D3F29C-47E9-134A-9881-4863D5BE16AF}" type="presParOf" srcId="{D3802346-599E-D34A-8423-7F1874BA4B10}" destId="{242B49A7-BC1B-0F42-865D-BE226E987760}" srcOrd="1" destOrd="0" presId="urn:microsoft.com/office/officeart/2005/8/layout/orgChart1"/>
    <dgm:cxn modelId="{6586E150-9537-B14B-B0AE-8671F3EFAA48}" type="presParOf" srcId="{242B49A7-BC1B-0F42-865D-BE226E987760}" destId="{0DC97F6D-D856-1A41-A26A-7F194ECCC712}" srcOrd="0" destOrd="0" presId="urn:microsoft.com/office/officeart/2005/8/layout/orgChart1"/>
    <dgm:cxn modelId="{CB8263A8-F7E8-594C-831C-674177689323}" type="presParOf" srcId="{0DC97F6D-D856-1A41-A26A-7F194ECCC712}" destId="{8E812A55-C9D0-C544-BEB1-8E3C49665A27}" srcOrd="0" destOrd="0" presId="urn:microsoft.com/office/officeart/2005/8/layout/orgChart1"/>
    <dgm:cxn modelId="{C5C79A60-C074-ED44-96EC-B90C585EDAB7}" type="presParOf" srcId="{0DC97F6D-D856-1A41-A26A-7F194ECCC712}" destId="{055267AC-1E25-EA42-ABFE-DD953A2CF3BE}" srcOrd="1" destOrd="0" presId="urn:microsoft.com/office/officeart/2005/8/layout/orgChart1"/>
    <dgm:cxn modelId="{B3D56306-4C48-FA46-A31C-5569D6EB2283}" type="presParOf" srcId="{242B49A7-BC1B-0F42-865D-BE226E987760}" destId="{582ADAD4-3CA7-0748-9A1B-7A2C6932F02F}" srcOrd="1" destOrd="0" presId="urn:microsoft.com/office/officeart/2005/8/layout/orgChart1"/>
    <dgm:cxn modelId="{D1701210-4056-424F-8023-1A96C1D8730A}" type="presParOf" srcId="{242B49A7-BC1B-0F42-865D-BE226E987760}" destId="{EF4FCD8A-7D74-C940-AF09-82E1E8D60C66}" srcOrd="2" destOrd="0" presId="urn:microsoft.com/office/officeart/2005/8/layout/orgChart1"/>
    <dgm:cxn modelId="{334CBB2D-B515-AA43-B21B-75DB4CE856BC}" type="presParOf" srcId="{D3802346-599E-D34A-8423-7F1874BA4B10}" destId="{4CD54096-8973-0B4C-9670-8D23C3AC423D}" srcOrd="2" destOrd="0" presId="urn:microsoft.com/office/officeart/2005/8/layout/orgChart1"/>
    <dgm:cxn modelId="{9AAABD88-A87A-594E-A5D0-0172D13E2040}" type="presParOf" srcId="{D3802346-599E-D34A-8423-7F1874BA4B10}" destId="{AB46F9A4-E1E6-004F-879D-E3FB16F1DBC7}" srcOrd="3" destOrd="0" presId="urn:microsoft.com/office/officeart/2005/8/layout/orgChart1"/>
    <dgm:cxn modelId="{D545003F-43F7-0D46-B8A0-42398BFD8471}" type="presParOf" srcId="{AB46F9A4-E1E6-004F-879D-E3FB16F1DBC7}" destId="{2A2376B7-A54D-C145-813D-1533C4C7D7DB}" srcOrd="0" destOrd="0" presId="urn:microsoft.com/office/officeart/2005/8/layout/orgChart1"/>
    <dgm:cxn modelId="{D4C244AB-D404-BD49-B2F8-5DB36BCFA46D}" type="presParOf" srcId="{2A2376B7-A54D-C145-813D-1533C4C7D7DB}" destId="{6F80ACF7-7900-4849-959D-44E090594C32}" srcOrd="0" destOrd="0" presId="urn:microsoft.com/office/officeart/2005/8/layout/orgChart1"/>
    <dgm:cxn modelId="{E7DE99D3-3BC5-3F41-A5B2-1E29EF350816}" type="presParOf" srcId="{2A2376B7-A54D-C145-813D-1533C4C7D7DB}" destId="{65F1B628-3AD5-5E4A-A94D-C4A0726AA1DC}" srcOrd="1" destOrd="0" presId="urn:microsoft.com/office/officeart/2005/8/layout/orgChart1"/>
    <dgm:cxn modelId="{5BF88957-198F-E941-B4D4-372CD6327E7A}" type="presParOf" srcId="{AB46F9A4-E1E6-004F-879D-E3FB16F1DBC7}" destId="{44041805-2832-DF46-B8CB-9A4E09D7CE03}" srcOrd="1" destOrd="0" presId="urn:microsoft.com/office/officeart/2005/8/layout/orgChart1"/>
    <dgm:cxn modelId="{36C4CEB4-58CA-6A45-91F3-FCBFBB2371F0}" type="presParOf" srcId="{AB46F9A4-E1E6-004F-879D-E3FB16F1DBC7}" destId="{D478434F-2217-D940-938B-243474D7AF85}" srcOrd="2" destOrd="0" presId="urn:microsoft.com/office/officeart/2005/8/layout/orgChart1"/>
    <dgm:cxn modelId="{9CBDF189-43AD-2B4B-855B-5E22894E2F5D}" type="presParOf" srcId="{D3802346-599E-D34A-8423-7F1874BA4B10}" destId="{0D5A9775-5A86-7247-A047-4EB348C8332B}" srcOrd="4" destOrd="0" presId="urn:microsoft.com/office/officeart/2005/8/layout/orgChart1"/>
    <dgm:cxn modelId="{5B2BBC17-D516-2B41-B6C9-9BEA55F07775}" type="presParOf" srcId="{D3802346-599E-D34A-8423-7F1874BA4B10}" destId="{FF3C3BBA-CBAB-EE42-9B46-B64355C7DAB4}" srcOrd="5" destOrd="0" presId="urn:microsoft.com/office/officeart/2005/8/layout/orgChart1"/>
    <dgm:cxn modelId="{2026582F-824B-7B4F-89A0-7A6F79BAE1FF}" type="presParOf" srcId="{FF3C3BBA-CBAB-EE42-9B46-B64355C7DAB4}" destId="{E0119AFB-888E-D949-A2A9-343E75007570}" srcOrd="0" destOrd="0" presId="urn:microsoft.com/office/officeart/2005/8/layout/orgChart1"/>
    <dgm:cxn modelId="{F7EE4C5E-15C4-2C45-AA44-9094C573BFCF}" type="presParOf" srcId="{E0119AFB-888E-D949-A2A9-343E75007570}" destId="{714CB35E-AE56-4745-B715-FC85D6790BDF}" srcOrd="0" destOrd="0" presId="urn:microsoft.com/office/officeart/2005/8/layout/orgChart1"/>
    <dgm:cxn modelId="{26DA9986-74C5-9741-95B3-8F8F99D065AB}" type="presParOf" srcId="{E0119AFB-888E-D949-A2A9-343E75007570}" destId="{A91868F1-4910-8341-BBF8-D683552371CE}" srcOrd="1" destOrd="0" presId="urn:microsoft.com/office/officeart/2005/8/layout/orgChart1"/>
    <dgm:cxn modelId="{3E825AC1-E009-A34F-A298-C1C2D5DF8CFF}" type="presParOf" srcId="{FF3C3BBA-CBAB-EE42-9B46-B64355C7DAB4}" destId="{5F914922-A60A-9A43-9A93-C70F69C33E48}" srcOrd="1" destOrd="0" presId="urn:microsoft.com/office/officeart/2005/8/layout/orgChart1"/>
    <dgm:cxn modelId="{4E785D26-5263-E841-8DDB-36F34D355899}" type="presParOf" srcId="{FF3C3BBA-CBAB-EE42-9B46-B64355C7DAB4}" destId="{F6AB49E1-53AD-0240-93E6-A6F95668AF61}" srcOrd="2" destOrd="0" presId="urn:microsoft.com/office/officeart/2005/8/layout/orgChart1"/>
    <dgm:cxn modelId="{D7B48906-F877-ED44-94BF-03C545382A5D}" type="presParOf" srcId="{F856B678-3A7B-AB42-8CD5-FDF5C85FB5DB}" destId="{57050FF3-3F54-2A47-8D58-505EA64B6543}" srcOrd="2" destOrd="0" presId="urn:microsoft.com/office/officeart/2005/8/layout/orgChart1"/>
    <dgm:cxn modelId="{901E2B54-A8A9-B14A-AEA5-4199ACB23139}" type="presParOf" srcId="{EB002959-06CD-494E-BB15-9ADF739B29D5}" destId="{359A992C-72AA-2F46-885A-99BD234E23D9}" srcOrd="2" destOrd="0" presId="urn:microsoft.com/office/officeart/2005/8/layout/orgChart1"/>
    <dgm:cxn modelId="{791F2BC6-C7E9-4244-91A1-ADB197A84273}" type="presParOf" srcId="{17722A01-CB04-1F49-82D9-AE296A4D01E2}" destId="{C5E66133-9A66-2643-91D5-749E7854F20A}" srcOrd="2" destOrd="0" presId="urn:microsoft.com/office/officeart/2005/8/layout/orgChart1"/>
    <dgm:cxn modelId="{6F7244F6-B294-D34A-B159-C6E6768D07AE}" type="presParOf" srcId="{4DF419CD-3EEF-8C49-9D1D-587E4F88F762}" destId="{5739A17D-CD59-5B43-B09E-D5CF7347365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723B3-FC65-C247-9AF8-941B0A614198}"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de-DE"/>
        </a:p>
      </dgm:t>
    </dgm:pt>
    <dgm:pt modelId="{5D407E7C-731D-4643-835A-8B5C573C8AE3}">
      <dgm:prSet phldrT="[Text]"/>
      <dgm:spPr/>
      <dgm:t>
        <a:bodyPr/>
        <a:lstStyle/>
        <a:p>
          <a:r>
            <a:rPr lang="de-DE" dirty="0" err="1"/>
            <a:t>Arbeitnehmer:in</a:t>
          </a:r>
          <a:r>
            <a:rPr lang="de-DE" dirty="0"/>
            <a:t> äußert sich in sozialen Medien</a:t>
          </a:r>
        </a:p>
      </dgm:t>
    </dgm:pt>
    <dgm:pt modelId="{BD7AC2C1-6553-094B-A58F-1466B7B7E21D}" type="parTrans" cxnId="{44C44462-7AAD-984A-B3D6-2CE259426596}">
      <dgm:prSet/>
      <dgm:spPr/>
      <dgm:t>
        <a:bodyPr/>
        <a:lstStyle/>
        <a:p>
          <a:endParaRPr lang="de-DE"/>
        </a:p>
      </dgm:t>
    </dgm:pt>
    <dgm:pt modelId="{05240FE1-7FB6-FD48-9EC2-BD3FD17C9180}" type="sibTrans" cxnId="{44C44462-7AAD-984A-B3D6-2CE259426596}">
      <dgm:prSet/>
      <dgm:spPr/>
      <dgm:t>
        <a:bodyPr/>
        <a:lstStyle/>
        <a:p>
          <a:endParaRPr lang="de-DE"/>
        </a:p>
      </dgm:t>
    </dgm:pt>
    <dgm:pt modelId="{CC43D333-7C8F-6D42-8A2E-60D59E64342B}">
      <dgm:prSet phldrT="[Text]"/>
      <dgm:spPr>
        <a:solidFill>
          <a:schemeClr val="accent1">
            <a:hueOff val="0"/>
            <a:satOff val="0"/>
            <a:lumOff val="0"/>
            <a:alpha val="86256"/>
          </a:schemeClr>
        </a:solidFill>
      </dgm:spPr>
      <dgm:t>
        <a:bodyPr/>
        <a:lstStyle/>
        <a:p>
          <a:r>
            <a:rPr lang="de-DE" dirty="0"/>
            <a:t>Bezug zum Arbeitsverhältnis?</a:t>
          </a:r>
        </a:p>
      </dgm:t>
    </dgm:pt>
    <dgm:pt modelId="{A57EF23D-C017-1E41-9765-80049320D534}" type="parTrans" cxnId="{84A8BF4A-21B1-1445-BE85-9E3D166C36F3}">
      <dgm:prSet/>
      <dgm:spPr/>
      <dgm:t>
        <a:bodyPr/>
        <a:lstStyle/>
        <a:p>
          <a:endParaRPr lang="de-DE"/>
        </a:p>
      </dgm:t>
    </dgm:pt>
    <dgm:pt modelId="{CF73D123-440A-7A42-A4BA-A6C9515B4E9E}" type="sibTrans" cxnId="{84A8BF4A-21B1-1445-BE85-9E3D166C36F3}">
      <dgm:prSet/>
      <dgm:spPr/>
      <dgm:t>
        <a:bodyPr/>
        <a:lstStyle/>
        <a:p>
          <a:endParaRPr lang="de-DE"/>
        </a:p>
      </dgm:t>
    </dgm:pt>
    <dgm:pt modelId="{E6B17DB8-9B01-BA46-9BB8-BA5242844DED}">
      <dgm:prSet phldrT="[Text]"/>
      <dgm:spPr>
        <a:solidFill>
          <a:schemeClr val="accent5"/>
        </a:solidFill>
      </dgm:spPr>
      <dgm:t>
        <a:bodyPr/>
        <a:lstStyle/>
        <a:p>
          <a:r>
            <a:rPr lang="de-DE" dirty="0"/>
            <a:t>Arbeitsrechtliche Reaktion möglich</a:t>
          </a:r>
        </a:p>
      </dgm:t>
    </dgm:pt>
    <dgm:pt modelId="{3439C818-4353-8548-9B4F-D5EC22976E3A}" type="parTrans" cxnId="{DDA7C78D-9694-4E46-A7CF-09A560B4784D}">
      <dgm:prSet/>
      <dgm:spPr/>
      <dgm:t>
        <a:bodyPr/>
        <a:lstStyle/>
        <a:p>
          <a:endParaRPr lang="de-DE"/>
        </a:p>
      </dgm:t>
    </dgm:pt>
    <dgm:pt modelId="{B7A75BC1-BF36-544B-82C8-322BD5509EC1}" type="sibTrans" cxnId="{DDA7C78D-9694-4E46-A7CF-09A560B4784D}">
      <dgm:prSet/>
      <dgm:spPr/>
      <dgm:t>
        <a:bodyPr/>
        <a:lstStyle/>
        <a:p>
          <a:endParaRPr lang="de-DE"/>
        </a:p>
      </dgm:t>
    </dgm:pt>
    <dgm:pt modelId="{8AE01069-C09A-5141-845D-6EBC98A241A2}">
      <dgm:prSet phldrT="[Text]"/>
      <dgm:spPr>
        <a:solidFill>
          <a:schemeClr val="accent1">
            <a:hueOff val="0"/>
            <a:satOff val="0"/>
            <a:lumOff val="0"/>
            <a:alpha val="86041"/>
          </a:schemeClr>
        </a:solidFill>
        <a:ln>
          <a:solidFill>
            <a:srgbClr val="C00000"/>
          </a:solidFill>
        </a:ln>
      </dgm:spPr>
      <dgm:t>
        <a:bodyPr/>
        <a:lstStyle/>
        <a:p>
          <a:r>
            <a:rPr lang="de-DE" dirty="0"/>
            <a:t>Äußerung von Art. 5 GG gedeckt?</a:t>
          </a:r>
        </a:p>
      </dgm:t>
    </dgm:pt>
    <dgm:pt modelId="{87BD8983-299D-0842-A352-8C648CB32861}" type="parTrans" cxnId="{0D636D64-E13B-134C-8574-77A3190EABE3}">
      <dgm:prSet/>
      <dgm:spPr/>
      <dgm:t>
        <a:bodyPr/>
        <a:lstStyle/>
        <a:p>
          <a:endParaRPr lang="de-DE"/>
        </a:p>
      </dgm:t>
    </dgm:pt>
    <dgm:pt modelId="{D2817BF7-B0A1-B849-936F-68655B74BC4C}" type="sibTrans" cxnId="{0D636D64-E13B-134C-8574-77A3190EABE3}">
      <dgm:prSet/>
      <dgm:spPr/>
      <dgm:t>
        <a:bodyPr/>
        <a:lstStyle/>
        <a:p>
          <a:endParaRPr lang="de-DE"/>
        </a:p>
      </dgm:t>
    </dgm:pt>
    <dgm:pt modelId="{06EDEF67-F4FE-8B49-95B0-F180E565AC7A}">
      <dgm:prSet phldrT="[Text]"/>
      <dgm:spPr>
        <a:solidFill>
          <a:srgbClr val="788BB5">
            <a:alpha val="69780"/>
          </a:srgbClr>
        </a:solidFill>
      </dgm:spPr>
      <dgm:t>
        <a:bodyPr/>
        <a:lstStyle/>
        <a:p>
          <a:r>
            <a:rPr lang="de-DE" dirty="0"/>
            <a:t>keine arbeitsrechtliche Reaktion</a:t>
          </a:r>
        </a:p>
      </dgm:t>
    </dgm:pt>
    <dgm:pt modelId="{E794AEB1-B4C1-5B4D-B386-6CB0DF633D4A}" type="parTrans" cxnId="{EE57E13B-2D8A-444B-8746-041C9CDFDB48}">
      <dgm:prSet/>
      <dgm:spPr/>
      <dgm:t>
        <a:bodyPr/>
        <a:lstStyle/>
        <a:p>
          <a:endParaRPr lang="de-DE"/>
        </a:p>
      </dgm:t>
    </dgm:pt>
    <dgm:pt modelId="{B7E7F85C-98B9-1044-8D28-9E405D63B1A6}" type="sibTrans" cxnId="{EE57E13B-2D8A-444B-8746-041C9CDFDB48}">
      <dgm:prSet/>
      <dgm:spPr/>
      <dgm:t>
        <a:bodyPr/>
        <a:lstStyle/>
        <a:p>
          <a:endParaRPr lang="de-DE"/>
        </a:p>
      </dgm:t>
    </dgm:pt>
    <dgm:pt modelId="{E6F1E586-5725-4A45-BC42-918D14D9BF32}">
      <dgm:prSet phldrT="[Text]"/>
      <dgm:spPr>
        <a:solidFill>
          <a:schemeClr val="accent1">
            <a:hueOff val="0"/>
            <a:satOff val="0"/>
            <a:lumOff val="0"/>
            <a:alpha val="86221"/>
          </a:schemeClr>
        </a:solidFill>
      </dgm:spPr>
      <dgm:t>
        <a:bodyPr/>
        <a:lstStyle/>
        <a:p>
          <a:r>
            <a:rPr lang="de-DE" dirty="0"/>
            <a:t>Auswahl der angemessenen Reaktion</a:t>
          </a:r>
        </a:p>
      </dgm:t>
    </dgm:pt>
    <dgm:pt modelId="{92B2EEF3-D7C2-864E-A574-BB0BC016BDC1}" type="parTrans" cxnId="{4F83BAF5-15F4-7A49-94C7-94E17F07688A}">
      <dgm:prSet/>
      <dgm:spPr/>
      <dgm:t>
        <a:bodyPr/>
        <a:lstStyle/>
        <a:p>
          <a:endParaRPr lang="de-DE"/>
        </a:p>
      </dgm:t>
    </dgm:pt>
    <dgm:pt modelId="{D113ECC3-9737-E040-8F24-EE8D66AC9D41}" type="sibTrans" cxnId="{4F83BAF5-15F4-7A49-94C7-94E17F07688A}">
      <dgm:prSet/>
      <dgm:spPr/>
      <dgm:t>
        <a:bodyPr/>
        <a:lstStyle/>
        <a:p>
          <a:endParaRPr lang="de-DE"/>
        </a:p>
      </dgm:t>
    </dgm:pt>
    <dgm:pt modelId="{04B0806C-A2E8-CE4D-A585-7C05564C0471}">
      <dgm:prSet phldrT="[Text]"/>
      <dgm:spPr>
        <a:solidFill>
          <a:schemeClr val="accent1">
            <a:hueOff val="0"/>
            <a:satOff val="0"/>
            <a:lumOff val="0"/>
            <a:alpha val="86041"/>
          </a:schemeClr>
        </a:solidFill>
        <a:ln>
          <a:solidFill>
            <a:srgbClr val="C00000"/>
          </a:solidFill>
        </a:ln>
      </dgm:spPr>
      <dgm:t>
        <a:bodyPr/>
        <a:lstStyle/>
        <a:p>
          <a:r>
            <a:rPr lang="de-DE" dirty="0"/>
            <a:t>keine Abwägung erforderlich</a:t>
          </a:r>
        </a:p>
      </dgm:t>
    </dgm:pt>
    <dgm:pt modelId="{AFA533C5-F2EC-E446-8DFF-1F1738608469}" type="parTrans" cxnId="{8FA887B7-A4BC-5348-8D2E-E4673A51FE5A}">
      <dgm:prSet/>
      <dgm:spPr/>
      <dgm:t>
        <a:bodyPr/>
        <a:lstStyle/>
        <a:p>
          <a:endParaRPr lang="de-DE"/>
        </a:p>
      </dgm:t>
    </dgm:pt>
    <dgm:pt modelId="{F169AC50-0BD9-B84F-8545-B46EDE249CCB}" type="sibTrans" cxnId="{8FA887B7-A4BC-5348-8D2E-E4673A51FE5A}">
      <dgm:prSet/>
      <dgm:spPr/>
      <dgm:t>
        <a:bodyPr/>
        <a:lstStyle/>
        <a:p>
          <a:endParaRPr lang="de-DE"/>
        </a:p>
      </dgm:t>
    </dgm:pt>
    <dgm:pt modelId="{31B04EA1-E801-544E-8A40-43E17281D79D}">
      <dgm:prSet phldrT="[Text]"/>
      <dgm:spPr>
        <a:solidFill>
          <a:schemeClr val="accent1">
            <a:hueOff val="0"/>
            <a:satOff val="0"/>
            <a:lumOff val="0"/>
            <a:alpha val="86041"/>
          </a:schemeClr>
        </a:solidFill>
        <a:ln>
          <a:solidFill>
            <a:srgbClr val="C00000"/>
          </a:solidFill>
        </a:ln>
      </dgm:spPr>
      <dgm:t>
        <a:bodyPr/>
        <a:lstStyle/>
        <a:p>
          <a:r>
            <a:rPr lang="de-DE" dirty="0"/>
            <a:t>Abwägung kollidierende Interessen</a:t>
          </a:r>
        </a:p>
      </dgm:t>
    </dgm:pt>
    <dgm:pt modelId="{7D71930D-BBFF-0B42-AEF9-75C459AE877E}" type="parTrans" cxnId="{DFD41C17-6C2D-F443-A486-A19A094803C5}">
      <dgm:prSet/>
      <dgm:spPr/>
      <dgm:t>
        <a:bodyPr/>
        <a:lstStyle/>
        <a:p>
          <a:endParaRPr lang="de-DE"/>
        </a:p>
      </dgm:t>
    </dgm:pt>
    <dgm:pt modelId="{42C71980-0D53-5D40-9709-958A9B54AB55}" type="sibTrans" cxnId="{DFD41C17-6C2D-F443-A486-A19A094803C5}">
      <dgm:prSet/>
      <dgm:spPr/>
      <dgm:t>
        <a:bodyPr/>
        <a:lstStyle/>
        <a:p>
          <a:endParaRPr lang="de-DE"/>
        </a:p>
      </dgm:t>
    </dgm:pt>
    <dgm:pt modelId="{1F5F9668-95B6-9746-8A52-6D9B34A21226}" type="pres">
      <dgm:prSet presAssocID="{4DD723B3-FC65-C247-9AF8-941B0A614198}" presName="hierChild1" presStyleCnt="0">
        <dgm:presLayoutVars>
          <dgm:orgChart val="1"/>
          <dgm:chPref val="1"/>
          <dgm:dir/>
          <dgm:animOne val="branch"/>
          <dgm:animLvl val="lvl"/>
          <dgm:resizeHandles/>
        </dgm:presLayoutVars>
      </dgm:prSet>
      <dgm:spPr/>
    </dgm:pt>
    <dgm:pt modelId="{4DF419CD-3EEF-8C49-9D1D-587E4F88F762}" type="pres">
      <dgm:prSet presAssocID="{5D407E7C-731D-4643-835A-8B5C573C8AE3}" presName="hierRoot1" presStyleCnt="0">
        <dgm:presLayoutVars>
          <dgm:hierBranch val="init"/>
        </dgm:presLayoutVars>
      </dgm:prSet>
      <dgm:spPr/>
    </dgm:pt>
    <dgm:pt modelId="{C989F10C-1861-5D44-BD52-95BBB265F5BD}" type="pres">
      <dgm:prSet presAssocID="{5D407E7C-731D-4643-835A-8B5C573C8AE3}" presName="rootComposite1" presStyleCnt="0"/>
      <dgm:spPr/>
    </dgm:pt>
    <dgm:pt modelId="{9D6CE03C-7971-B94A-A17D-65E52EE1CF9C}" type="pres">
      <dgm:prSet presAssocID="{5D407E7C-731D-4643-835A-8B5C573C8AE3}" presName="rootText1" presStyleLbl="node0" presStyleIdx="0" presStyleCnt="1" custScaleX="213139">
        <dgm:presLayoutVars>
          <dgm:chPref val="3"/>
        </dgm:presLayoutVars>
      </dgm:prSet>
      <dgm:spPr/>
    </dgm:pt>
    <dgm:pt modelId="{54649DA3-DCD4-5943-B757-5709CC119F9B}" type="pres">
      <dgm:prSet presAssocID="{5D407E7C-731D-4643-835A-8B5C573C8AE3}" presName="rootConnector1" presStyleLbl="node1" presStyleIdx="0" presStyleCnt="0"/>
      <dgm:spPr/>
    </dgm:pt>
    <dgm:pt modelId="{26792BBB-04FB-F144-B326-C24EEBBD0E8D}" type="pres">
      <dgm:prSet presAssocID="{5D407E7C-731D-4643-835A-8B5C573C8AE3}" presName="hierChild2" presStyleCnt="0"/>
      <dgm:spPr/>
    </dgm:pt>
    <dgm:pt modelId="{DDB47F65-1A03-3F47-88D7-3C3FB577B393}" type="pres">
      <dgm:prSet presAssocID="{A57EF23D-C017-1E41-9765-80049320D534}" presName="Name37" presStyleLbl="parChTrans1D2" presStyleIdx="0" presStyleCnt="1"/>
      <dgm:spPr/>
    </dgm:pt>
    <dgm:pt modelId="{17722A01-CB04-1F49-82D9-AE296A4D01E2}" type="pres">
      <dgm:prSet presAssocID="{CC43D333-7C8F-6D42-8A2E-60D59E64342B}" presName="hierRoot2" presStyleCnt="0">
        <dgm:presLayoutVars>
          <dgm:hierBranch val="init"/>
        </dgm:presLayoutVars>
      </dgm:prSet>
      <dgm:spPr/>
    </dgm:pt>
    <dgm:pt modelId="{B227C698-7A26-BA47-8736-47AAFF92838A}" type="pres">
      <dgm:prSet presAssocID="{CC43D333-7C8F-6D42-8A2E-60D59E64342B}" presName="rootComposite" presStyleCnt="0"/>
      <dgm:spPr/>
    </dgm:pt>
    <dgm:pt modelId="{9249A7DE-1D97-2E4F-AAD3-241E71E81583}" type="pres">
      <dgm:prSet presAssocID="{CC43D333-7C8F-6D42-8A2E-60D59E64342B}" presName="rootText" presStyleLbl="node2" presStyleIdx="0" presStyleCnt="1" custScaleX="132629">
        <dgm:presLayoutVars>
          <dgm:chPref val="3"/>
        </dgm:presLayoutVars>
      </dgm:prSet>
      <dgm:spPr/>
    </dgm:pt>
    <dgm:pt modelId="{EB0E6E49-9B8B-B14C-932E-8033D60589B7}" type="pres">
      <dgm:prSet presAssocID="{CC43D333-7C8F-6D42-8A2E-60D59E64342B}" presName="rootConnector" presStyleLbl="node2" presStyleIdx="0" presStyleCnt="1"/>
      <dgm:spPr/>
    </dgm:pt>
    <dgm:pt modelId="{44A8DF59-A8B6-D74D-B28D-10C2796AAC0C}" type="pres">
      <dgm:prSet presAssocID="{CC43D333-7C8F-6D42-8A2E-60D59E64342B}" presName="hierChild4" presStyleCnt="0"/>
      <dgm:spPr/>
    </dgm:pt>
    <dgm:pt modelId="{28F5B983-C304-4045-9FC2-3AB672BC1165}" type="pres">
      <dgm:prSet presAssocID="{E794AEB1-B4C1-5B4D-B386-6CB0DF633D4A}" presName="Name37" presStyleLbl="parChTrans1D3" presStyleIdx="0" presStyleCnt="2"/>
      <dgm:spPr/>
    </dgm:pt>
    <dgm:pt modelId="{FA53DC02-542E-B84D-BC88-E867DD476BF5}" type="pres">
      <dgm:prSet presAssocID="{06EDEF67-F4FE-8B49-95B0-F180E565AC7A}" presName="hierRoot2" presStyleCnt="0">
        <dgm:presLayoutVars>
          <dgm:hierBranch val="init"/>
        </dgm:presLayoutVars>
      </dgm:prSet>
      <dgm:spPr/>
    </dgm:pt>
    <dgm:pt modelId="{A05CF5A3-3D28-734B-AC5E-383B0341028D}" type="pres">
      <dgm:prSet presAssocID="{06EDEF67-F4FE-8B49-95B0-F180E565AC7A}" presName="rootComposite" presStyleCnt="0"/>
      <dgm:spPr/>
    </dgm:pt>
    <dgm:pt modelId="{92FE8E8F-96AB-C34D-BC1E-BFC9A631BE19}" type="pres">
      <dgm:prSet presAssocID="{06EDEF67-F4FE-8B49-95B0-F180E565AC7A}" presName="rootText" presStyleLbl="node3" presStyleIdx="0" presStyleCnt="2" custScaleX="116070" custLinFactNeighborX="-40909" custLinFactNeighborY="2728">
        <dgm:presLayoutVars>
          <dgm:chPref val="3"/>
        </dgm:presLayoutVars>
      </dgm:prSet>
      <dgm:spPr/>
    </dgm:pt>
    <dgm:pt modelId="{C27B6E48-0BC2-8C4D-9715-3856141E479A}" type="pres">
      <dgm:prSet presAssocID="{06EDEF67-F4FE-8B49-95B0-F180E565AC7A}" presName="rootConnector" presStyleLbl="node3" presStyleIdx="0" presStyleCnt="2"/>
      <dgm:spPr/>
    </dgm:pt>
    <dgm:pt modelId="{D5782C31-BB1A-5742-9039-A9FB3D21F8E0}" type="pres">
      <dgm:prSet presAssocID="{06EDEF67-F4FE-8B49-95B0-F180E565AC7A}" presName="hierChild4" presStyleCnt="0"/>
      <dgm:spPr/>
    </dgm:pt>
    <dgm:pt modelId="{C8BC7AFC-27ED-A144-B054-0C5A0969C9F6}" type="pres">
      <dgm:prSet presAssocID="{06EDEF67-F4FE-8B49-95B0-F180E565AC7A}" presName="hierChild5" presStyleCnt="0"/>
      <dgm:spPr/>
    </dgm:pt>
    <dgm:pt modelId="{FDBE88F6-C6AA-9B4A-9EA3-F62BB997369B}" type="pres">
      <dgm:prSet presAssocID="{3439C818-4353-8548-9B4F-D5EC22976E3A}" presName="Name37" presStyleLbl="parChTrans1D3" presStyleIdx="1" presStyleCnt="2"/>
      <dgm:spPr/>
    </dgm:pt>
    <dgm:pt modelId="{EB002959-06CD-494E-BB15-9ADF739B29D5}" type="pres">
      <dgm:prSet presAssocID="{E6B17DB8-9B01-BA46-9BB8-BA5242844DED}" presName="hierRoot2" presStyleCnt="0">
        <dgm:presLayoutVars>
          <dgm:hierBranch val="init"/>
        </dgm:presLayoutVars>
      </dgm:prSet>
      <dgm:spPr/>
    </dgm:pt>
    <dgm:pt modelId="{E1E90390-5D43-AD41-A6DB-9875D137F61C}" type="pres">
      <dgm:prSet presAssocID="{E6B17DB8-9B01-BA46-9BB8-BA5242844DED}" presName="rootComposite" presStyleCnt="0"/>
      <dgm:spPr/>
    </dgm:pt>
    <dgm:pt modelId="{6909F1FB-0E3C-6742-A244-D4F99DD90B22}" type="pres">
      <dgm:prSet presAssocID="{E6B17DB8-9B01-BA46-9BB8-BA5242844DED}" presName="rootText" presStyleLbl="node3" presStyleIdx="1" presStyleCnt="2" custScaleX="184656" custLinFactNeighborX="60131" custLinFactNeighborY="2728">
        <dgm:presLayoutVars>
          <dgm:chPref val="3"/>
        </dgm:presLayoutVars>
      </dgm:prSet>
      <dgm:spPr/>
    </dgm:pt>
    <dgm:pt modelId="{6F2C2555-C57C-F642-8197-166F1BAAD9C8}" type="pres">
      <dgm:prSet presAssocID="{E6B17DB8-9B01-BA46-9BB8-BA5242844DED}" presName="rootConnector" presStyleLbl="node3" presStyleIdx="1" presStyleCnt="2"/>
      <dgm:spPr/>
    </dgm:pt>
    <dgm:pt modelId="{7FA91CED-B1ED-5F4B-85D5-1168C90C08A1}" type="pres">
      <dgm:prSet presAssocID="{E6B17DB8-9B01-BA46-9BB8-BA5242844DED}" presName="hierChild4" presStyleCnt="0"/>
      <dgm:spPr/>
    </dgm:pt>
    <dgm:pt modelId="{D726234D-0244-7241-9FA9-28C161694039}" type="pres">
      <dgm:prSet presAssocID="{87BD8983-299D-0842-A352-8C648CB32861}" presName="Name37" presStyleLbl="parChTrans1D4" presStyleIdx="0" presStyleCnt="4"/>
      <dgm:spPr/>
    </dgm:pt>
    <dgm:pt modelId="{F856B678-3A7B-AB42-8CD5-FDF5C85FB5DB}" type="pres">
      <dgm:prSet presAssocID="{8AE01069-C09A-5141-845D-6EBC98A241A2}" presName="hierRoot2" presStyleCnt="0">
        <dgm:presLayoutVars>
          <dgm:hierBranch val="init"/>
        </dgm:presLayoutVars>
      </dgm:prSet>
      <dgm:spPr/>
    </dgm:pt>
    <dgm:pt modelId="{62C99B45-AA67-654F-B8B9-912380864205}" type="pres">
      <dgm:prSet presAssocID="{8AE01069-C09A-5141-845D-6EBC98A241A2}" presName="rootComposite" presStyleCnt="0"/>
      <dgm:spPr/>
    </dgm:pt>
    <dgm:pt modelId="{2969B656-1DCC-4C41-96DB-FB40AB0ABFE1}" type="pres">
      <dgm:prSet presAssocID="{8AE01069-C09A-5141-845D-6EBC98A241A2}" presName="rootText" presStyleLbl="node4" presStyleIdx="0" presStyleCnt="4" custScaleX="148172">
        <dgm:presLayoutVars>
          <dgm:chPref val="3"/>
        </dgm:presLayoutVars>
      </dgm:prSet>
      <dgm:spPr/>
    </dgm:pt>
    <dgm:pt modelId="{66A9C1F1-B326-E145-8F2D-FCC574354145}" type="pres">
      <dgm:prSet presAssocID="{8AE01069-C09A-5141-845D-6EBC98A241A2}" presName="rootConnector" presStyleLbl="node4" presStyleIdx="0" presStyleCnt="4"/>
      <dgm:spPr/>
    </dgm:pt>
    <dgm:pt modelId="{D3802346-599E-D34A-8423-7F1874BA4B10}" type="pres">
      <dgm:prSet presAssocID="{8AE01069-C09A-5141-845D-6EBC98A241A2}" presName="hierChild4" presStyleCnt="0"/>
      <dgm:spPr/>
    </dgm:pt>
    <dgm:pt modelId="{FB37754B-E5D5-EF45-88C4-7F7C32B0325F}" type="pres">
      <dgm:prSet presAssocID="{AFA533C5-F2EC-E446-8DFF-1F1738608469}" presName="Name37" presStyleLbl="parChTrans1D4" presStyleIdx="1" presStyleCnt="4"/>
      <dgm:spPr/>
    </dgm:pt>
    <dgm:pt modelId="{242B49A7-BC1B-0F42-865D-BE226E987760}" type="pres">
      <dgm:prSet presAssocID="{04B0806C-A2E8-CE4D-A585-7C05564C0471}" presName="hierRoot2" presStyleCnt="0">
        <dgm:presLayoutVars>
          <dgm:hierBranch val="init"/>
        </dgm:presLayoutVars>
      </dgm:prSet>
      <dgm:spPr/>
    </dgm:pt>
    <dgm:pt modelId="{0DC97F6D-D856-1A41-A26A-7F194ECCC712}" type="pres">
      <dgm:prSet presAssocID="{04B0806C-A2E8-CE4D-A585-7C05564C0471}" presName="rootComposite" presStyleCnt="0"/>
      <dgm:spPr/>
    </dgm:pt>
    <dgm:pt modelId="{8E812A55-C9D0-C544-BEB1-8E3C49665A27}" type="pres">
      <dgm:prSet presAssocID="{04B0806C-A2E8-CE4D-A585-7C05564C0471}" presName="rootText" presStyleLbl="node4" presStyleIdx="1" presStyleCnt="4" custScaleX="124301" custLinFactX="-100000" custLinFactNeighborX="-113014" custLinFactNeighborY="16201">
        <dgm:presLayoutVars>
          <dgm:chPref val="3"/>
        </dgm:presLayoutVars>
      </dgm:prSet>
      <dgm:spPr/>
    </dgm:pt>
    <dgm:pt modelId="{055267AC-1E25-EA42-ABFE-DD953A2CF3BE}" type="pres">
      <dgm:prSet presAssocID="{04B0806C-A2E8-CE4D-A585-7C05564C0471}" presName="rootConnector" presStyleLbl="node4" presStyleIdx="1" presStyleCnt="4"/>
      <dgm:spPr/>
    </dgm:pt>
    <dgm:pt modelId="{582ADAD4-3CA7-0748-9A1B-7A2C6932F02F}" type="pres">
      <dgm:prSet presAssocID="{04B0806C-A2E8-CE4D-A585-7C05564C0471}" presName="hierChild4" presStyleCnt="0"/>
      <dgm:spPr/>
    </dgm:pt>
    <dgm:pt modelId="{EF4FCD8A-7D74-C940-AF09-82E1E8D60C66}" type="pres">
      <dgm:prSet presAssocID="{04B0806C-A2E8-CE4D-A585-7C05564C0471}" presName="hierChild5" presStyleCnt="0"/>
      <dgm:spPr/>
    </dgm:pt>
    <dgm:pt modelId="{4CD54096-8973-0B4C-9670-8D23C3AC423D}" type="pres">
      <dgm:prSet presAssocID="{7D71930D-BBFF-0B42-AEF9-75C459AE877E}" presName="Name37" presStyleLbl="parChTrans1D4" presStyleIdx="2" presStyleCnt="4"/>
      <dgm:spPr/>
    </dgm:pt>
    <dgm:pt modelId="{AB46F9A4-E1E6-004F-879D-E3FB16F1DBC7}" type="pres">
      <dgm:prSet presAssocID="{31B04EA1-E801-544E-8A40-43E17281D79D}" presName="hierRoot2" presStyleCnt="0">
        <dgm:presLayoutVars>
          <dgm:hierBranch val="init"/>
        </dgm:presLayoutVars>
      </dgm:prSet>
      <dgm:spPr/>
    </dgm:pt>
    <dgm:pt modelId="{2A2376B7-A54D-C145-813D-1533C4C7D7DB}" type="pres">
      <dgm:prSet presAssocID="{31B04EA1-E801-544E-8A40-43E17281D79D}" presName="rootComposite" presStyleCnt="0"/>
      <dgm:spPr/>
    </dgm:pt>
    <dgm:pt modelId="{6F80ACF7-7900-4849-959D-44E090594C32}" type="pres">
      <dgm:prSet presAssocID="{31B04EA1-E801-544E-8A40-43E17281D79D}" presName="rootText" presStyleLbl="node4" presStyleIdx="2" presStyleCnt="4" custScaleX="122137" custLinFactY="-30063" custLinFactNeighborX="59478" custLinFactNeighborY="-100000">
        <dgm:presLayoutVars>
          <dgm:chPref val="3"/>
        </dgm:presLayoutVars>
      </dgm:prSet>
      <dgm:spPr/>
    </dgm:pt>
    <dgm:pt modelId="{65F1B628-3AD5-5E4A-A94D-C4A0726AA1DC}" type="pres">
      <dgm:prSet presAssocID="{31B04EA1-E801-544E-8A40-43E17281D79D}" presName="rootConnector" presStyleLbl="node4" presStyleIdx="2" presStyleCnt="4"/>
      <dgm:spPr/>
    </dgm:pt>
    <dgm:pt modelId="{44041805-2832-DF46-B8CB-9A4E09D7CE03}" type="pres">
      <dgm:prSet presAssocID="{31B04EA1-E801-544E-8A40-43E17281D79D}" presName="hierChild4" presStyleCnt="0"/>
      <dgm:spPr/>
    </dgm:pt>
    <dgm:pt modelId="{D478434F-2217-D940-938B-243474D7AF85}" type="pres">
      <dgm:prSet presAssocID="{31B04EA1-E801-544E-8A40-43E17281D79D}" presName="hierChild5" presStyleCnt="0"/>
      <dgm:spPr/>
    </dgm:pt>
    <dgm:pt modelId="{0D5A9775-5A86-7247-A047-4EB348C8332B}" type="pres">
      <dgm:prSet presAssocID="{92B2EEF3-D7C2-864E-A574-BB0BC016BDC1}" presName="Name37" presStyleLbl="parChTrans1D4" presStyleIdx="3" presStyleCnt="4"/>
      <dgm:spPr/>
    </dgm:pt>
    <dgm:pt modelId="{FF3C3BBA-CBAB-EE42-9B46-B64355C7DAB4}" type="pres">
      <dgm:prSet presAssocID="{E6F1E586-5725-4A45-BC42-918D14D9BF32}" presName="hierRoot2" presStyleCnt="0">
        <dgm:presLayoutVars>
          <dgm:hierBranch val="init"/>
        </dgm:presLayoutVars>
      </dgm:prSet>
      <dgm:spPr/>
    </dgm:pt>
    <dgm:pt modelId="{E0119AFB-888E-D949-A2A9-343E75007570}" type="pres">
      <dgm:prSet presAssocID="{E6F1E586-5725-4A45-BC42-918D14D9BF32}" presName="rootComposite" presStyleCnt="0"/>
      <dgm:spPr/>
    </dgm:pt>
    <dgm:pt modelId="{714CB35E-AE56-4745-B715-FC85D6790BDF}" type="pres">
      <dgm:prSet presAssocID="{E6F1E586-5725-4A45-BC42-918D14D9BF32}" presName="rootText" presStyleLbl="node4" presStyleIdx="3" presStyleCnt="4" custScaleX="130232" custLinFactNeighborX="-7496" custLinFactNeighborY="-22753">
        <dgm:presLayoutVars>
          <dgm:chPref val="3"/>
        </dgm:presLayoutVars>
      </dgm:prSet>
      <dgm:spPr/>
    </dgm:pt>
    <dgm:pt modelId="{A91868F1-4910-8341-BBF8-D683552371CE}" type="pres">
      <dgm:prSet presAssocID="{E6F1E586-5725-4A45-BC42-918D14D9BF32}" presName="rootConnector" presStyleLbl="node4" presStyleIdx="3" presStyleCnt="4"/>
      <dgm:spPr/>
    </dgm:pt>
    <dgm:pt modelId="{5F914922-A60A-9A43-9A93-C70F69C33E48}" type="pres">
      <dgm:prSet presAssocID="{E6F1E586-5725-4A45-BC42-918D14D9BF32}" presName="hierChild4" presStyleCnt="0"/>
      <dgm:spPr/>
    </dgm:pt>
    <dgm:pt modelId="{F6AB49E1-53AD-0240-93E6-A6F95668AF61}" type="pres">
      <dgm:prSet presAssocID="{E6F1E586-5725-4A45-BC42-918D14D9BF32}" presName="hierChild5" presStyleCnt="0"/>
      <dgm:spPr/>
    </dgm:pt>
    <dgm:pt modelId="{57050FF3-3F54-2A47-8D58-505EA64B6543}" type="pres">
      <dgm:prSet presAssocID="{8AE01069-C09A-5141-845D-6EBC98A241A2}" presName="hierChild5" presStyleCnt="0"/>
      <dgm:spPr/>
    </dgm:pt>
    <dgm:pt modelId="{359A992C-72AA-2F46-885A-99BD234E23D9}" type="pres">
      <dgm:prSet presAssocID="{E6B17DB8-9B01-BA46-9BB8-BA5242844DED}" presName="hierChild5" presStyleCnt="0"/>
      <dgm:spPr/>
    </dgm:pt>
    <dgm:pt modelId="{C5E66133-9A66-2643-91D5-749E7854F20A}" type="pres">
      <dgm:prSet presAssocID="{CC43D333-7C8F-6D42-8A2E-60D59E64342B}" presName="hierChild5" presStyleCnt="0"/>
      <dgm:spPr/>
    </dgm:pt>
    <dgm:pt modelId="{5739A17D-CD59-5B43-B09E-D5CF73473654}" type="pres">
      <dgm:prSet presAssocID="{5D407E7C-731D-4643-835A-8B5C573C8AE3}" presName="hierChild3" presStyleCnt="0"/>
      <dgm:spPr/>
    </dgm:pt>
  </dgm:ptLst>
  <dgm:cxnLst>
    <dgm:cxn modelId="{B45A3703-1F7F-514C-97B3-1B7548E772F2}" type="presOf" srcId="{E794AEB1-B4C1-5B4D-B386-6CB0DF633D4A}" destId="{28F5B983-C304-4045-9FC2-3AB672BC1165}" srcOrd="0" destOrd="0" presId="urn:microsoft.com/office/officeart/2005/8/layout/orgChart1"/>
    <dgm:cxn modelId="{E5E9920C-3DC0-6E45-AFBA-66535A4F29CA}" type="presOf" srcId="{A57EF23D-C017-1E41-9765-80049320D534}" destId="{DDB47F65-1A03-3F47-88D7-3C3FB577B393}" srcOrd="0" destOrd="0" presId="urn:microsoft.com/office/officeart/2005/8/layout/orgChart1"/>
    <dgm:cxn modelId="{2D839D16-46E3-E944-B7B3-0C55CC6C8ADE}" type="presOf" srcId="{5D407E7C-731D-4643-835A-8B5C573C8AE3}" destId="{9D6CE03C-7971-B94A-A17D-65E52EE1CF9C}" srcOrd="0" destOrd="0" presId="urn:microsoft.com/office/officeart/2005/8/layout/orgChart1"/>
    <dgm:cxn modelId="{DFD41C17-6C2D-F443-A486-A19A094803C5}" srcId="{8AE01069-C09A-5141-845D-6EBC98A241A2}" destId="{31B04EA1-E801-544E-8A40-43E17281D79D}" srcOrd="1" destOrd="0" parTransId="{7D71930D-BBFF-0B42-AEF9-75C459AE877E}" sibTransId="{42C71980-0D53-5D40-9709-958A9B54AB55}"/>
    <dgm:cxn modelId="{43FD0926-3D4E-A540-8D3B-6DAA673B4A0C}" type="presOf" srcId="{E6B17DB8-9B01-BA46-9BB8-BA5242844DED}" destId="{6F2C2555-C57C-F642-8197-166F1BAAD9C8}" srcOrd="1" destOrd="0" presId="urn:microsoft.com/office/officeart/2005/8/layout/orgChart1"/>
    <dgm:cxn modelId="{0ABE9F27-F546-4B4A-9AF1-748EE330B044}" type="presOf" srcId="{7D71930D-BBFF-0B42-AEF9-75C459AE877E}" destId="{4CD54096-8973-0B4C-9670-8D23C3AC423D}" srcOrd="0" destOrd="0" presId="urn:microsoft.com/office/officeart/2005/8/layout/orgChart1"/>
    <dgm:cxn modelId="{B4A12F28-E290-3D4A-89B5-B25908686EC3}" type="presOf" srcId="{31B04EA1-E801-544E-8A40-43E17281D79D}" destId="{6F80ACF7-7900-4849-959D-44E090594C32}" srcOrd="0" destOrd="0" presId="urn:microsoft.com/office/officeart/2005/8/layout/orgChart1"/>
    <dgm:cxn modelId="{DDBCA136-4AEA-934A-B1CB-4C817F56109F}" type="presOf" srcId="{31B04EA1-E801-544E-8A40-43E17281D79D}" destId="{65F1B628-3AD5-5E4A-A94D-C4A0726AA1DC}" srcOrd="1" destOrd="0" presId="urn:microsoft.com/office/officeart/2005/8/layout/orgChart1"/>
    <dgm:cxn modelId="{EE57E13B-2D8A-444B-8746-041C9CDFDB48}" srcId="{CC43D333-7C8F-6D42-8A2E-60D59E64342B}" destId="{06EDEF67-F4FE-8B49-95B0-F180E565AC7A}" srcOrd="0" destOrd="0" parTransId="{E794AEB1-B4C1-5B4D-B386-6CB0DF633D4A}" sibTransId="{B7E7F85C-98B9-1044-8D28-9E405D63B1A6}"/>
    <dgm:cxn modelId="{08C40241-7433-5041-82A4-CD72E8CC4F98}" type="presOf" srcId="{E6F1E586-5725-4A45-BC42-918D14D9BF32}" destId="{714CB35E-AE56-4745-B715-FC85D6790BDF}" srcOrd="0" destOrd="0" presId="urn:microsoft.com/office/officeart/2005/8/layout/orgChart1"/>
    <dgm:cxn modelId="{388F6546-3684-4448-BA27-03E33A3E2ADC}" type="presOf" srcId="{3439C818-4353-8548-9B4F-D5EC22976E3A}" destId="{FDBE88F6-C6AA-9B4A-9EA3-F62BB997369B}" srcOrd="0" destOrd="0" presId="urn:microsoft.com/office/officeart/2005/8/layout/orgChart1"/>
    <dgm:cxn modelId="{84A8BF4A-21B1-1445-BE85-9E3D166C36F3}" srcId="{5D407E7C-731D-4643-835A-8B5C573C8AE3}" destId="{CC43D333-7C8F-6D42-8A2E-60D59E64342B}" srcOrd="0" destOrd="0" parTransId="{A57EF23D-C017-1E41-9765-80049320D534}" sibTransId="{CF73D123-440A-7A42-A4BA-A6C9515B4E9E}"/>
    <dgm:cxn modelId="{44C44462-7AAD-984A-B3D6-2CE259426596}" srcId="{4DD723B3-FC65-C247-9AF8-941B0A614198}" destId="{5D407E7C-731D-4643-835A-8B5C573C8AE3}" srcOrd="0" destOrd="0" parTransId="{BD7AC2C1-6553-094B-A58F-1466B7B7E21D}" sibTransId="{05240FE1-7FB6-FD48-9EC2-BD3FD17C9180}"/>
    <dgm:cxn modelId="{0D636D64-E13B-134C-8574-77A3190EABE3}" srcId="{E6B17DB8-9B01-BA46-9BB8-BA5242844DED}" destId="{8AE01069-C09A-5141-845D-6EBC98A241A2}" srcOrd="0" destOrd="0" parTransId="{87BD8983-299D-0842-A352-8C648CB32861}" sibTransId="{D2817BF7-B0A1-B849-936F-68655B74BC4C}"/>
    <dgm:cxn modelId="{4BAE5769-D028-354E-9A50-C0D3513A410C}" type="presOf" srcId="{AFA533C5-F2EC-E446-8DFF-1F1738608469}" destId="{FB37754B-E5D5-EF45-88C4-7F7C32B0325F}" srcOrd="0" destOrd="0" presId="urn:microsoft.com/office/officeart/2005/8/layout/orgChart1"/>
    <dgm:cxn modelId="{F0172D76-9D30-0645-AD31-923A4AEDDC0E}" type="presOf" srcId="{06EDEF67-F4FE-8B49-95B0-F180E565AC7A}" destId="{C27B6E48-0BC2-8C4D-9715-3856141E479A}" srcOrd="1" destOrd="0" presId="urn:microsoft.com/office/officeart/2005/8/layout/orgChart1"/>
    <dgm:cxn modelId="{13CDED7D-7106-BC4B-A875-5FCBA92510EC}" type="presOf" srcId="{4DD723B3-FC65-C247-9AF8-941B0A614198}" destId="{1F5F9668-95B6-9746-8A52-6D9B34A21226}" srcOrd="0" destOrd="0" presId="urn:microsoft.com/office/officeart/2005/8/layout/orgChart1"/>
    <dgm:cxn modelId="{DDA7C78D-9694-4E46-A7CF-09A560B4784D}" srcId="{CC43D333-7C8F-6D42-8A2E-60D59E64342B}" destId="{E6B17DB8-9B01-BA46-9BB8-BA5242844DED}" srcOrd="1" destOrd="0" parTransId="{3439C818-4353-8548-9B4F-D5EC22976E3A}" sibTransId="{B7A75BC1-BF36-544B-82C8-322BD5509EC1}"/>
    <dgm:cxn modelId="{A7E2FC92-4993-D847-A811-1E82B0BA958B}" type="presOf" srcId="{E6B17DB8-9B01-BA46-9BB8-BA5242844DED}" destId="{6909F1FB-0E3C-6742-A244-D4F99DD90B22}" srcOrd="0" destOrd="0" presId="urn:microsoft.com/office/officeart/2005/8/layout/orgChart1"/>
    <dgm:cxn modelId="{D09F929B-4E6F-F546-A861-6D14C15A3B19}" type="presOf" srcId="{E6F1E586-5725-4A45-BC42-918D14D9BF32}" destId="{A91868F1-4910-8341-BBF8-D683552371CE}" srcOrd="1" destOrd="0" presId="urn:microsoft.com/office/officeart/2005/8/layout/orgChart1"/>
    <dgm:cxn modelId="{45478EA1-A9B5-A94B-AF09-9C8CEF491527}" type="presOf" srcId="{04B0806C-A2E8-CE4D-A585-7C05564C0471}" destId="{8E812A55-C9D0-C544-BEB1-8E3C49665A27}" srcOrd="0" destOrd="0" presId="urn:microsoft.com/office/officeart/2005/8/layout/orgChart1"/>
    <dgm:cxn modelId="{A8C0B8A3-3A3B-F84C-9019-FA5C4337DBAC}" type="presOf" srcId="{06EDEF67-F4FE-8B49-95B0-F180E565AC7A}" destId="{92FE8E8F-96AB-C34D-BC1E-BFC9A631BE19}" srcOrd="0" destOrd="0" presId="urn:microsoft.com/office/officeart/2005/8/layout/orgChart1"/>
    <dgm:cxn modelId="{CADE0BA5-BAF6-6A42-8239-9358C06B4B9F}" type="presOf" srcId="{8AE01069-C09A-5141-845D-6EBC98A241A2}" destId="{2969B656-1DCC-4C41-96DB-FB40AB0ABFE1}" srcOrd="0" destOrd="0" presId="urn:microsoft.com/office/officeart/2005/8/layout/orgChart1"/>
    <dgm:cxn modelId="{C0A36EAA-9150-774E-A2E5-1DF6FC9733C4}" type="presOf" srcId="{92B2EEF3-D7C2-864E-A574-BB0BC016BDC1}" destId="{0D5A9775-5A86-7247-A047-4EB348C8332B}" srcOrd="0" destOrd="0" presId="urn:microsoft.com/office/officeart/2005/8/layout/orgChart1"/>
    <dgm:cxn modelId="{6BCE62AE-1DB3-0E46-8267-112AAB66AA59}" type="presOf" srcId="{5D407E7C-731D-4643-835A-8B5C573C8AE3}" destId="{54649DA3-DCD4-5943-B757-5709CC119F9B}" srcOrd="1" destOrd="0" presId="urn:microsoft.com/office/officeart/2005/8/layout/orgChart1"/>
    <dgm:cxn modelId="{BD3D07AF-BF80-2142-A53A-7828309C62AA}" type="presOf" srcId="{04B0806C-A2E8-CE4D-A585-7C05564C0471}" destId="{055267AC-1E25-EA42-ABFE-DD953A2CF3BE}" srcOrd="1" destOrd="0" presId="urn:microsoft.com/office/officeart/2005/8/layout/orgChart1"/>
    <dgm:cxn modelId="{8FA887B7-A4BC-5348-8D2E-E4673A51FE5A}" srcId="{8AE01069-C09A-5141-845D-6EBC98A241A2}" destId="{04B0806C-A2E8-CE4D-A585-7C05564C0471}" srcOrd="0" destOrd="0" parTransId="{AFA533C5-F2EC-E446-8DFF-1F1738608469}" sibTransId="{F169AC50-0BD9-B84F-8545-B46EDE249CCB}"/>
    <dgm:cxn modelId="{8721CBB8-7C75-B54A-8DB2-0BB284FD813D}" type="presOf" srcId="{CC43D333-7C8F-6D42-8A2E-60D59E64342B}" destId="{9249A7DE-1D97-2E4F-AAD3-241E71E81583}" srcOrd="0" destOrd="0" presId="urn:microsoft.com/office/officeart/2005/8/layout/orgChart1"/>
    <dgm:cxn modelId="{4AE7A3C1-67DC-8F40-BF91-D45D9ABBBAA5}" type="presOf" srcId="{CC43D333-7C8F-6D42-8A2E-60D59E64342B}" destId="{EB0E6E49-9B8B-B14C-932E-8033D60589B7}" srcOrd="1" destOrd="0" presId="urn:microsoft.com/office/officeart/2005/8/layout/orgChart1"/>
    <dgm:cxn modelId="{059CF8E5-6C61-B346-8C00-59A2542B583C}" type="presOf" srcId="{8AE01069-C09A-5141-845D-6EBC98A241A2}" destId="{66A9C1F1-B326-E145-8F2D-FCC574354145}" srcOrd="1" destOrd="0" presId="urn:microsoft.com/office/officeart/2005/8/layout/orgChart1"/>
    <dgm:cxn modelId="{C62E17E6-706F-E141-9194-449C1BC425A4}" type="presOf" srcId="{87BD8983-299D-0842-A352-8C648CB32861}" destId="{D726234D-0244-7241-9FA9-28C161694039}" srcOrd="0" destOrd="0" presId="urn:microsoft.com/office/officeart/2005/8/layout/orgChart1"/>
    <dgm:cxn modelId="{4F83BAF5-15F4-7A49-94C7-94E17F07688A}" srcId="{8AE01069-C09A-5141-845D-6EBC98A241A2}" destId="{E6F1E586-5725-4A45-BC42-918D14D9BF32}" srcOrd="2" destOrd="0" parTransId="{92B2EEF3-D7C2-864E-A574-BB0BC016BDC1}" sibTransId="{D113ECC3-9737-E040-8F24-EE8D66AC9D41}"/>
    <dgm:cxn modelId="{2572012D-8FB5-0943-9BF9-D4525F068037}" type="presParOf" srcId="{1F5F9668-95B6-9746-8A52-6D9B34A21226}" destId="{4DF419CD-3EEF-8C49-9D1D-587E4F88F762}" srcOrd="0" destOrd="0" presId="urn:microsoft.com/office/officeart/2005/8/layout/orgChart1"/>
    <dgm:cxn modelId="{8915E24B-EB0A-ED4C-A742-E454A2F03FA3}" type="presParOf" srcId="{4DF419CD-3EEF-8C49-9D1D-587E4F88F762}" destId="{C989F10C-1861-5D44-BD52-95BBB265F5BD}" srcOrd="0" destOrd="0" presId="urn:microsoft.com/office/officeart/2005/8/layout/orgChart1"/>
    <dgm:cxn modelId="{63055B72-FCC3-E640-9CFC-EA231B41BB11}" type="presParOf" srcId="{C989F10C-1861-5D44-BD52-95BBB265F5BD}" destId="{9D6CE03C-7971-B94A-A17D-65E52EE1CF9C}" srcOrd="0" destOrd="0" presId="urn:microsoft.com/office/officeart/2005/8/layout/orgChart1"/>
    <dgm:cxn modelId="{E24A0DD1-8046-5F40-B30E-F893EF1702B4}" type="presParOf" srcId="{C989F10C-1861-5D44-BD52-95BBB265F5BD}" destId="{54649DA3-DCD4-5943-B757-5709CC119F9B}" srcOrd="1" destOrd="0" presId="urn:microsoft.com/office/officeart/2005/8/layout/orgChart1"/>
    <dgm:cxn modelId="{C4571EB3-0DED-014B-94F8-9DE1C05A0FCC}" type="presParOf" srcId="{4DF419CD-3EEF-8C49-9D1D-587E4F88F762}" destId="{26792BBB-04FB-F144-B326-C24EEBBD0E8D}" srcOrd="1" destOrd="0" presId="urn:microsoft.com/office/officeart/2005/8/layout/orgChart1"/>
    <dgm:cxn modelId="{9B615585-7571-6E4D-B59D-81A07A347D7F}" type="presParOf" srcId="{26792BBB-04FB-F144-B326-C24EEBBD0E8D}" destId="{DDB47F65-1A03-3F47-88D7-3C3FB577B393}" srcOrd="0" destOrd="0" presId="urn:microsoft.com/office/officeart/2005/8/layout/orgChart1"/>
    <dgm:cxn modelId="{DAE57263-7B30-0046-AFDB-3AD5FB21ABC3}" type="presParOf" srcId="{26792BBB-04FB-F144-B326-C24EEBBD0E8D}" destId="{17722A01-CB04-1F49-82D9-AE296A4D01E2}" srcOrd="1" destOrd="0" presId="urn:microsoft.com/office/officeart/2005/8/layout/orgChart1"/>
    <dgm:cxn modelId="{60D72B7C-8678-D842-B15F-9A686ABD71D9}" type="presParOf" srcId="{17722A01-CB04-1F49-82D9-AE296A4D01E2}" destId="{B227C698-7A26-BA47-8736-47AAFF92838A}" srcOrd="0" destOrd="0" presId="urn:microsoft.com/office/officeart/2005/8/layout/orgChart1"/>
    <dgm:cxn modelId="{9C61AD6E-8266-5741-B85D-0FC72B1796A8}" type="presParOf" srcId="{B227C698-7A26-BA47-8736-47AAFF92838A}" destId="{9249A7DE-1D97-2E4F-AAD3-241E71E81583}" srcOrd="0" destOrd="0" presId="urn:microsoft.com/office/officeart/2005/8/layout/orgChart1"/>
    <dgm:cxn modelId="{1D7F63C4-E1B4-E740-A013-E9FC432F7DD8}" type="presParOf" srcId="{B227C698-7A26-BA47-8736-47AAFF92838A}" destId="{EB0E6E49-9B8B-B14C-932E-8033D60589B7}" srcOrd="1" destOrd="0" presId="urn:microsoft.com/office/officeart/2005/8/layout/orgChart1"/>
    <dgm:cxn modelId="{5DFDFBEA-B635-1D4A-A21E-D7BA4AE79A78}" type="presParOf" srcId="{17722A01-CB04-1F49-82D9-AE296A4D01E2}" destId="{44A8DF59-A8B6-D74D-B28D-10C2796AAC0C}" srcOrd="1" destOrd="0" presId="urn:microsoft.com/office/officeart/2005/8/layout/orgChart1"/>
    <dgm:cxn modelId="{1E5C413F-1AF9-2F4E-B163-C10AD0F5E227}" type="presParOf" srcId="{44A8DF59-A8B6-D74D-B28D-10C2796AAC0C}" destId="{28F5B983-C304-4045-9FC2-3AB672BC1165}" srcOrd="0" destOrd="0" presId="urn:microsoft.com/office/officeart/2005/8/layout/orgChart1"/>
    <dgm:cxn modelId="{5CBEC6DA-D909-4A43-B7A7-0701BE84BD8E}" type="presParOf" srcId="{44A8DF59-A8B6-D74D-B28D-10C2796AAC0C}" destId="{FA53DC02-542E-B84D-BC88-E867DD476BF5}" srcOrd="1" destOrd="0" presId="urn:microsoft.com/office/officeart/2005/8/layout/orgChart1"/>
    <dgm:cxn modelId="{0E170DCA-A691-764F-AE67-EA79C712EDDC}" type="presParOf" srcId="{FA53DC02-542E-B84D-BC88-E867DD476BF5}" destId="{A05CF5A3-3D28-734B-AC5E-383B0341028D}" srcOrd="0" destOrd="0" presId="urn:microsoft.com/office/officeart/2005/8/layout/orgChart1"/>
    <dgm:cxn modelId="{715ECF77-3B94-CA40-B4BC-97E3A4355407}" type="presParOf" srcId="{A05CF5A3-3D28-734B-AC5E-383B0341028D}" destId="{92FE8E8F-96AB-C34D-BC1E-BFC9A631BE19}" srcOrd="0" destOrd="0" presId="urn:microsoft.com/office/officeart/2005/8/layout/orgChart1"/>
    <dgm:cxn modelId="{F34D5420-2864-2C4B-8E35-F7F049A4A826}" type="presParOf" srcId="{A05CF5A3-3D28-734B-AC5E-383B0341028D}" destId="{C27B6E48-0BC2-8C4D-9715-3856141E479A}" srcOrd="1" destOrd="0" presId="urn:microsoft.com/office/officeart/2005/8/layout/orgChart1"/>
    <dgm:cxn modelId="{4BECACD9-9DBE-4646-9649-C5F31A4E28C7}" type="presParOf" srcId="{FA53DC02-542E-B84D-BC88-E867DD476BF5}" destId="{D5782C31-BB1A-5742-9039-A9FB3D21F8E0}" srcOrd="1" destOrd="0" presId="urn:microsoft.com/office/officeart/2005/8/layout/orgChart1"/>
    <dgm:cxn modelId="{38095792-5628-9749-975D-26E78E3690AA}" type="presParOf" srcId="{FA53DC02-542E-B84D-BC88-E867DD476BF5}" destId="{C8BC7AFC-27ED-A144-B054-0C5A0969C9F6}" srcOrd="2" destOrd="0" presId="urn:microsoft.com/office/officeart/2005/8/layout/orgChart1"/>
    <dgm:cxn modelId="{CAFEC421-4BD9-4149-BDF0-B4C1476CBCE3}" type="presParOf" srcId="{44A8DF59-A8B6-D74D-B28D-10C2796AAC0C}" destId="{FDBE88F6-C6AA-9B4A-9EA3-F62BB997369B}" srcOrd="2" destOrd="0" presId="urn:microsoft.com/office/officeart/2005/8/layout/orgChart1"/>
    <dgm:cxn modelId="{F42AA878-70A3-D340-8E8F-59C267F98B24}" type="presParOf" srcId="{44A8DF59-A8B6-D74D-B28D-10C2796AAC0C}" destId="{EB002959-06CD-494E-BB15-9ADF739B29D5}" srcOrd="3" destOrd="0" presId="urn:microsoft.com/office/officeart/2005/8/layout/orgChart1"/>
    <dgm:cxn modelId="{8F8A8208-E529-3349-8138-833B7702D829}" type="presParOf" srcId="{EB002959-06CD-494E-BB15-9ADF739B29D5}" destId="{E1E90390-5D43-AD41-A6DB-9875D137F61C}" srcOrd="0" destOrd="0" presId="urn:microsoft.com/office/officeart/2005/8/layout/orgChart1"/>
    <dgm:cxn modelId="{E1B8EBEC-F304-E345-84DF-1490EDDB4123}" type="presParOf" srcId="{E1E90390-5D43-AD41-A6DB-9875D137F61C}" destId="{6909F1FB-0E3C-6742-A244-D4F99DD90B22}" srcOrd="0" destOrd="0" presId="urn:microsoft.com/office/officeart/2005/8/layout/orgChart1"/>
    <dgm:cxn modelId="{EC29BFAB-2076-414E-8795-2E275E14A83D}" type="presParOf" srcId="{E1E90390-5D43-AD41-A6DB-9875D137F61C}" destId="{6F2C2555-C57C-F642-8197-166F1BAAD9C8}" srcOrd="1" destOrd="0" presId="urn:microsoft.com/office/officeart/2005/8/layout/orgChart1"/>
    <dgm:cxn modelId="{0C6971E2-CB6A-224A-A739-2CECC2E52470}" type="presParOf" srcId="{EB002959-06CD-494E-BB15-9ADF739B29D5}" destId="{7FA91CED-B1ED-5F4B-85D5-1168C90C08A1}" srcOrd="1" destOrd="0" presId="urn:microsoft.com/office/officeart/2005/8/layout/orgChart1"/>
    <dgm:cxn modelId="{0985D298-1EC9-4845-A663-2C11042C57E4}" type="presParOf" srcId="{7FA91CED-B1ED-5F4B-85D5-1168C90C08A1}" destId="{D726234D-0244-7241-9FA9-28C161694039}" srcOrd="0" destOrd="0" presId="urn:microsoft.com/office/officeart/2005/8/layout/orgChart1"/>
    <dgm:cxn modelId="{6D9A5665-81F5-CB49-8A4A-1E69CA38E35B}" type="presParOf" srcId="{7FA91CED-B1ED-5F4B-85D5-1168C90C08A1}" destId="{F856B678-3A7B-AB42-8CD5-FDF5C85FB5DB}" srcOrd="1" destOrd="0" presId="urn:microsoft.com/office/officeart/2005/8/layout/orgChart1"/>
    <dgm:cxn modelId="{77780E2D-F210-1145-9C8D-2C7D7690ADE5}" type="presParOf" srcId="{F856B678-3A7B-AB42-8CD5-FDF5C85FB5DB}" destId="{62C99B45-AA67-654F-B8B9-912380864205}" srcOrd="0" destOrd="0" presId="urn:microsoft.com/office/officeart/2005/8/layout/orgChart1"/>
    <dgm:cxn modelId="{0A167E4C-5686-3843-B80F-F22D995B5799}" type="presParOf" srcId="{62C99B45-AA67-654F-B8B9-912380864205}" destId="{2969B656-1DCC-4C41-96DB-FB40AB0ABFE1}" srcOrd="0" destOrd="0" presId="urn:microsoft.com/office/officeart/2005/8/layout/orgChart1"/>
    <dgm:cxn modelId="{276A1AC7-64C8-D846-BA0A-2A686E717A33}" type="presParOf" srcId="{62C99B45-AA67-654F-B8B9-912380864205}" destId="{66A9C1F1-B326-E145-8F2D-FCC574354145}" srcOrd="1" destOrd="0" presId="urn:microsoft.com/office/officeart/2005/8/layout/orgChart1"/>
    <dgm:cxn modelId="{1ABC3301-B29C-424A-AD57-89468A282408}" type="presParOf" srcId="{F856B678-3A7B-AB42-8CD5-FDF5C85FB5DB}" destId="{D3802346-599E-D34A-8423-7F1874BA4B10}" srcOrd="1" destOrd="0" presId="urn:microsoft.com/office/officeart/2005/8/layout/orgChart1"/>
    <dgm:cxn modelId="{2084ABD7-1184-5943-96D3-848DE501A4A2}" type="presParOf" srcId="{D3802346-599E-D34A-8423-7F1874BA4B10}" destId="{FB37754B-E5D5-EF45-88C4-7F7C32B0325F}" srcOrd="0" destOrd="0" presId="urn:microsoft.com/office/officeart/2005/8/layout/orgChart1"/>
    <dgm:cxn modelId="{B7D3F29C-47E9-134A-9881-4863D5BE16AF}" type="presParOf" srcId="{D3802346-599E-D34A-8423-7F1874BA4B10}" destId="{242B49A7-BC1B-0F42-865D-BE226E987760}" srcOrd="1" destOrd="0" presId="urn:microsoft.com/office/officeart/2005/8/layout/orgChart1"/>
    <dgm:cxn modelId="{6586E150-9537-B14B-B0AE-8671F3EFAA48}" type="presParOf" srcId="{242B49A7-BC1B-0F42-865D-BE226E987760}" destId="{0DC97F6D-D856-1A41-A26A-7F194ECCC712}" srcOrd="0" destOrd="0" presId="urn:microsoft.com/office/officeart/2005/8/layout/orgChart1"/>
    <dgm:cxn modelId="{CB8263A8-F7E8-594C-831C-674177689323}" type="presParOf" srcId="{0DC97F6D-D856-1A41-A26A-7F194ECCC712}" destId="{8E812A55-C9D0-C544-BEB1-8E3C49665A27}" srcOrd="0" destOrd="0" presId="urn:microsoft.com/office/officeart/2005/8/layout/orgChart1"/>
    <dgm:cxn modelId="{C5C79A60-C074-ED44-96EC-B90C585EDAB7}" type="presParOf" srcId="{0DC97F6D-D856-1A41-A26A-7F194ECCC712}" destId="{055267AC-1E25-EA42-ABFE-DD953A2CF3BE}" srcOrd="1" destOrd="0" presId="urn:microsoft.com/office/officeart/2005/8/layout/orgChart1"/>
    <dgm:cxn modelId="{B3D56306-4C48-FA46-A31C-5569D6EB2283}" type="presParOf" srcId="{242B49A7-BC1B-0F42-865D-BE226E987760}" destId="{582ADAD4-3CA7-0748-9A1B-7A2C6932F02F}" srcOrd="1" destOrd="0" presId="urn:microsoft.com/office/officeart/2005/8/layout/orgChart1"/>
    <dgm:cxn modelId="{D1701210-4056-424F-8023-1A96C1D8730A}" type="presParOf" srcId="{242B49A7-BC1B-0F42-865D-BE226E987760}" destId="{EF4FCD8A-7D74-C940-AF09-82E1E8D60C66}" srcOrd="2" destOrd="0" presId="urn:microsoft.com/office/officeart/2005/8/layout/orgChart1"/>
    <dgm:cxn modelId="{334CBB2D-B515-AA43-B21B-75DB4CE856BC}" type="presParOf" srcId="{D3802346-599E-D34A-8423-7F1874BA4B10}" destId="{4CD54096-8973-0B4C-9670-8D23C3AC423D}" srcOrd="2" destOrd="0" presId="urn:microsoft.com/office/officeart/2005/8/layout/orgChart1"/>
    <dgm:cxn modelId="{9AAABD88-A87A-594E-A5D0-0172D13E2040}" type="presParOf" srcId="{D3802346-599E-D34A-8423-7F1874BA4B10}" destId="{AB46F9A4-E1E6-004F-879D-E3FB16F1DBC7}" srcOrd="3" destOrd="0" presId="urn:microsoft.com/office/officeart/2005/8/layout/orgChart1"/>
    <dgm:cxn modelId="{D545003F-43F7-0D46-B8A0-42398BFD8471}" type="presParOf" srcId="{AB46F9A4-E1E6-004F-879D-E3FB16F1DBC7}" destId="{2A2376B7-A54D-C145-813D-1533C4C7D7DB}" srcOrd="0" destOrd="0" presId="urn:microsoft.com/office/officeart/2005/8/layout/orgChart1"/>
    <dgm:cxn modelId="{D4C244AB-D404-BD49-B2F8-5DB36BCFA46D}" type="presParOf" srcId="{2A2376B7-A54D-C145-813D-1533C4C7D7DB}" destId="{6F80ACF7-7900-4849-959D-44E090594C32}" srcOrd="0" destOrd="0" presId="urn:microsoft.com/office/officeart/2005/8/layout/orgChart1"/>
    <dgm:cxn modelId="{E7DE99D3-3BC5-3F41-A5B2-1E29EF350816}" type="presParOf" srcId="{2A2376B7-A54D-C145-813D-1533C4C7D7DB}" destId="{65F1B628-3AD5-5E4A-A94D-C4A0726AA1DC}" srcOrd="1" destOrd="0" presId="urn:microsoft.com/office/officeart/2005/8/layout/orgChart1"/>
    <dgm:cxn modelId="{5BF88957-198F-E941-B4D4-372CD6327E7A}" type="presParOf" srcId="{AB46F9A4-E1E6-004F-879D-E3FB16F1DBC7}" destId="{44041805-2832-DF46-B8CB-9A4E09D7CE03}" srcOrd="1" destOrd="0" presId="urn:microsoft.com/office/officeart/2005/8/layout/orgChart1"/>
    <dgm:cxn modelId="{36C4CEB4-58CA-6A45-91F3-FCBFBB2371F0}" type="presParOf" srcId="{AB46F9A4-E1E6-004F-879D-E3FB16F1DBC7}" destId="{D478434F-2217-D940-938B-243474D7AF85}" srcOrd="2" destOrd="0" presId="urn:microsoft.com/office/officeart/2005/8/layout/orgChart1"/>
    <dgm:cxn modelId="{9CBDF189-43AD-2B4B-855B-5E22894E2F5D}" type="presParOf" srcId="{D3802346-599E-D34A-8423-7F1874BA4B10}" destId="{0D5A9775-5A86-7247-A047-4EB348C8332B}" srcOrd="4" destOrd="0" presId="urn:microsoft.com/office/officeart/2005/8/layout/orgChart1"/>
    <dgm:cxn modelId="{5B2BBC17-D516-2B41-B6C9-9BEA55F07775}" type="presParOf" srcId="{D3802346-599E-D34A-8423-7F1874BA4B10}" destId="{FF3C3BBA-CBAB-EE42-9B46-B64355C7DAB4}" srcOrd="5" destOrd="0" presId="urn:microsoft.com/office/officeart/2005/8/layout/orgChart1"/>
    <dgm:cxn modelId="{2026582F-824B-7B4F-89A0-7A6F79BAE1FF}" type="presParOf" srcId="{FF3C3BBA-CBAB-EE42-9B46-B64355C7DAB4}" destId="{E0119AFB-888E-D949-A2A9-343E75007570}" srcOrd="0" destOrd="0" presId="urn:microsoft.com/office/officeart/2005/8/layout/orgChart1"/>
    <dgm:cxn modelId="{F7EE4C5E-15C4-2C45-AA44-9094C573BFCF}" type="presParOf" srcId="{E0119AFB-888E-D949-A2A9-343E75007570}" destId="{714CB35E-AE56-4745-B715-FC85D6790BDF}" srcOrd="0" destOrd="0" presId="urn:microsoft.com/office/officeart/2005/8/layout/orgChart1"/>
    <dgm:cxn modelId="{26DA9986-74C5-9741-95B3-8F8F99D065AB}" type="presParOf" srcId="{E0119AFB-888E-D949-A2A9-343E75007570}" destId="{A91868F1-4910-8341-BBF8-D683552371CE}" srcOrd="1" destOrd="0" presId="urn:microsoft.com/office/officeart/2005/8/layout/orgChart1"/>
    <dgm:cxn modelId="{3E825AC1-E009-A34F-A298-C1C2D5DF8CFF}" type="presParOf" srcId="{FF3C3BBA-CBAB-EE42-9B46-B64355C7DAB4}" destId="{5F914922-A60A-9A43-9A93-C70F69C33E48}" srcOrd="1" destOrd="0" presId="urn:microsoft.com/office/officeart/2005/8/layout/orgChart1"/>
    <dgm:cxn modelId="{4E785D26-5263-E841-8DDB-36F34D355899}" type="presParOf" srcId="{FF3C3BBA-CBAB-EE42-9B46-B64355C7DAB4}" destId="{F6AB49E1-53AD-0240-93E6-A6F95668AF61}" srcOrd="2" destOrd="0" presId="urn:microsoft.com/office/officeart/2005/8/layout/orgChart1"/>
    <dgm:cxn modelId="{D7B48906-F877-ED44-94BF-03C545382A5D}" type="presParOf" srcId="{F856B678-3A7B-AB42-8CD5-FDF5C85FB5DB}" destId="{57050FF3-3F54-2A47-8D58-505EA64B6543}" srcOrd="2" destOrd="0" presId="urn:microsoft.com/office/officeart/2005/8/layout/orgChart1"/>
    <dgm:cxn modelId="{901E2B54-A8A9-B14A-AEA5-4199ACB23139}" type="presParOf" srcId="{EB002959-06CD-494E-BB15-9ADF739B29D5}" destId="{359A992C-72AA-2F46-885A-99BD234E23D9}" srcOrd="2" destOrd="0" presId="urn:microsoft.com/office/officeart/2005/8/layout/orgChart1"/>
    <dgm:cxn modelId="{791F2BC6-C7E9-4244-91A1-ADB197A84273}" type="presParOf" srcId="{17722A01-CB04-1F49-82D9-AE296A4D01E2}" destId="{C5E66133-9A66-2643-91D5-749E7854F20A}" srcOrd="2" destOrd="0" presId="urn:microsoft.com/office/officeart/2005/8/layout/orgChart1"/>
    <dgm:cxn modelId="{6F7244F6-B294-D34A-B159-C6E6768D07AE}" type="presParOf" srcId="{4DF419CD-3EEF-8C49-9D1D-587E4F88F762}" destId="{5739A17D-CD59-5B43-B09E-D5CF7347365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D723B3-FC65-C247-9AF8-941B0A614198}"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de-DE"/>
        </a:p>
      </dgm:t>
    </dgm:pt>
    <dgm:pt modelId="{5D407E7C-731D-4643-835A-8B5C573C8AE3}">
      <dgm:prSet phldrT="[Text]"/>
      <dgm:spPr/>
      <dgm:t>
        <a:bodyPr/>
        <a:lstStyle/>
        <a:p>
          <a:r>
            <a:rPr lang="de-DE" dirty="0" err="1"/>
            <a:t>Arbeitnehmer:in</a:t>
          </a:r>
          <a:r>
            <a:rPr lang="de-DE" dirty="0"/>
            <a:t> äußert sich in sozialen Medien</a:t>
          </a:r>
        </a:p>
      </dgm:t>
    </dgm:pt>
    <dgm:pt modelId="{BD7AC2C1-6553-094B-A58F-1466B7B7E21D}" type="parTrans" cxnId="{44C44462-7AAD-984A-B3D6-2CE259426596}">
      <dgm:prSet/>
      <dgm:spPr/>
      <dgm:t>
        <a:bodyPr/>
        <a:lstStyle/>
        <a:p>
          <a:endParaRPr lang="de-DE"/>
        </a:p>
      </dgm:t>
    </dgm:pt>
    <dgm:pt modelId="{05240FE1-7FB6-FD48-9EC2-BD3FD17C9180}" type="sibTrans" cxnId="{44C44462-7AAD-984A-B3D6-2CE259426596}">
      <dgm:prSet/>
      <dgm:spPr/>
      <dgm:t>
        <a:bodyPr/>
        <a:lstStyle/>
        <a:p>
          <a:endParaRPr lang="de-DE"/>
        </a:p>
      </dgm:t>
    </dgm:pt>
    <dgm:pt modelId="{CC43D333-7C8F-6D42-8A2E-60D59E64342B}">
      <dgm:prSet phldrT="[Text]"/>
      <dgm:spPr>
        <a:solidFill>
          <a:schemeClr val="accent1">
            <a:hueOff val="0"/>
            <a:satOff val="0"/>
            <a:lumOff val="0"/>
            <a:alpha val="86256"/>
          </a:schemeClr>
        </a:solidFill>
      </dgm:spPr>
      <dgm:t>
        <a:bodyPr/>
        <a:lstStyle/>
        <a:p>
          <a:r>
            <a:rPr lang="de-DE" dirty="0"/>
            <a:t>Bezug zum Arbeitsverhältnis?</a:t>
          </a:r>
        </a:p>
      </dgm:t>
    </dgm:pt>
    <dgm:pt modelId="{A57EF23D-C017-1E41-9765-80049320D534}" type="parTrans" cxnId="{84A8BF4A-21B1-1445-BE85-9E3D166C36F3}">
      <dgm:prSet/>
      <dgm:spPr/>
      <dgm:t>
        <a:bodyPr/>
        <a:lstStyle/>
        <a:p>
          <a:endParaRPr lang="de-DE"/>
        </a:p>
      </dgm:t>
    </dgm:pt>
    <dgm:pt modelId="{CF73D123-440A-7A42-A4BA-A6C9515B4E9E}" type="sibTrans" cxnId="{84A8BF4A-21B1-1445-BE85-9E3D166C36F3}">
      <dgm:prSet/>
      <dgm:spPr/>
      <dgm:t>
        <a:bodyPr/>
        <a:lstStyle/>
        <a:p>
          <a:endParaRPr lang="de-DE"/>
        </a:p>
      </dgm:t>
    </dgm:pt>
    <dgm:pt modelId="{E6B17DB8-9B01-BA46-9BB8-BA5242844DED}">
      <dgm:prSet phldrT="[Text]"/>
      <dgm:spPr>
        <a:solidFill>
          <a:schemeClr val="accent5"/>
        </a:solidFill>
      </dgm:spPr>
      <dgm:t>
        <a:bodyPr/>
        <a:lstStyle/>
        <a:p>
          <a:r>
            <a:rPr lang="de-DE" dirty="0"/>
            <a:t>Arbeitsrechtliche Reaktion möglich</a:t>
          </a:r>
        </a:p>
      </dgm:t>
    </dgm:pt>
    <dgm:pt modelId="{3439C818-4353-8548-9B4F-D5EC22976E3A}" type="parTrans" cxnId="{DDA7C78D-9694-4E46-A7CF-09A560B4784D}">
      <dgm:prSet/>
      <dgm:spPr/>
      <dgm:t>
        <a:bodyPr/>
        <a:lstStyle/>
        <a:p>
          <a:endParaRPr lang="de-DE"/>
        </a:p>
      </dgm:t>
    </dgm:pt>
    <dgm:pt modelId="{B7A75BC1-BF36-544B-82C8-322BD5509EC1}" type="sibTrans" cxnId="{DDA7C78D-9694-4E46-A7CF-09A560B4784D}">
      <dgm:prSet/>
      <dgm:spPr/>
      <dgm:t>
        <a:bodyPr/>
        <a:lstStyle/>
        <a:p>
          <a:endParaRPr lang="de-DE"/>
        </a:p>
      </dgm:t>
    </dgm:pt>
    <dgm:pt modelId="{8AE01069-C09A-5141-845D-6EBC98A241A2}">
      <dgm:prSet phldrT="[Text]"/>
      <dgm:spPr>
        <a:solidFill>
          <a:schemeClr val="accent1">
            <a:hueOff val="0"/>
            <a:satOff val="0"/>
            <a:lumOff val="0"/>
            <a:alpha val="86041"/>
          </a:schemeClr>
        </a:solidFill>
        <a:ln>
          <a:solidFill>
            <a:srgbClr val="C00000"/>
          </a:solidFill>
        </a:ln>
      </dgm:spPr>
      <dgm:t>
        <a:bodyPr/>
        <a:lstStyle/>
        <a:p>
          <a:r>
            <a:rPr lang="de-DE" dirty="0"/>
            <a:t>Äußerung von Art. 5 GG gedeckt?</a:t>
          </a:r>
        </a:p>
      </dgm:t>
    </dgm:pt>
    <dgm:pt modelId="{87BD8983-299D-0842-A352-8C648CB32861}" type="parTrans" cxnId="{0D636D64-E13B-134C-8574-77A3190EABE3}">
      <dgm:prSet/>
      <dgm:spPr/>
      <dgm:t>
        <a:bodyPr/>
        <a:lstStyle/>
        <a:p>
          <a:endParaRPr lang="de-DE"/>
        </a:p>
      </dgm:t>
    </dgm:pt>
    <dgm:pt modelId="{D2817BF7-B0A1-B849-936F-68655B74BC4C}" type="sibTrans" cxnId="{0D636D64-E13B-134C-8574-77A3190EABE3}">
      <dgm:prSet/>
      <dgm:spPr/>
      <dgm:t>
        <a:bodyPr/>
        <a:lstStyle/>
        <a:p>
          <a:endParaRPr lang="de-DE"/>
        </a:p>
      </dgm:t>
    </dgm:pt>
    <dgm:pt modelId="{06EDEF67-F4FE-8B49-95B0-F180E565AC7A}">
      <dgm:prSet phldrT="[Text]"/>
      <dgm:spPr>
        <a:solidFill>
          <a:srgbClr val="788BB5">
            <a:alpha val="69780"/>
          </a:srgbClr>
        </a:solidFill>
      </dgm:spPr>
      <dgm:t>
        <a:bodyPr/>
        <a:lstStyle/>
        <a:p>
          <a:r>
            <a:rPr lang="de-DE" dirty="0"/>
            <a:t>keine arbeitsrechtliche Reaktion</a:t>
          </a:r>
        </a:p>
      </dgm:t>
    </dgm:pt>
    <dgm:pt modelId="{E794AEB1-B4C1-5B4D-B386-6CB0DF633D4A}" type="parTrans" cxnId="{EE57E13B-2D8A-444B-8746-041C9CDFDB48}">
      <dgm:prSet/>
      <dgm:spPr/>
      <dgm:t>
        <a:bodyPr/>
        <a:lstStyle/>
        <a:p>
          <a:endParaRPr lang="de-DE"/>
        </a:p>
      </dgm:t>
    </dgm:pt>
    <dgm:pt modelId="{B7E7F85C-98B9-1044-8D28-9E405D63B1A6}" type="sibTrans" cxnId="{EE57E13B-2D8A-444B-8746-041C9CDFDB48}">
      <dgm:prSet/>
      <dgm:spPr/>
      <dgm:t>
        <a:bodyPr/>
        <a:lstStyle/>
        <a:p>
          <a:endParaRPr lang="de-DE"/>
        </a:p>
      </dgm:t>
    </dgm:pt>
    <dgm:pt modelId="{E6F1E586-5725-4A45-BC42-918D14D9BF32}">
      <dgm:prSet phldrT="[Text]"/>
      <dgm:spPr>
        <a:solidFill>
          <a:schemeClr val="accent1">
            <a:hueOff val="0"/>
            <a:satOff val="0"/>
            <a:lumOff val="0"/>
            <a:alpha val="86221"/>
          </a:schemeClr>
        </a:solidFill>
        <a:ln>
          <a:solidFill>
            <a:srgbClr val="C00000"/>
          </a:solidFill>
        </a:ln>
      </dgm:spPr>
      <dgm:t>
        <a:bodyPr/>
        <a:lstStyle/>
        <a:p>
          <a:r>
            <a:rPr lang="de-DE" dirty="0"/>
            <a:t>Auswahl der angemessenen Reaktion</a:t>
          </a:r>
        </a:p>
      </dgm:t>
    </dgm:pt>
    <dgm:pt modelId="{92B2EEF3-D7C2-864E-A574-BB0BC016BDC1}" type="parTrans" cxnId="{4F83BAF5-15F4-7A49-94C7-94E17F07688A}">
      <dgm:prSet/>
      <dgm:spPr/>
      <dgm:t>
        <a:bodyPr/>
        <a:lstStyle/>
        <a:p>
          <a:endParaRPr lang="de-DE"/>
        </a:p>
      </dgm:t>
    </dgm:pt>
    <dgm:pt modelId="{D113ECC3-9737-E040-8F24-EE8D66AC9D41}" type="sibTrans" cxnId="{4F83BAF5-15F4-7A49-94C7-94E17F07688A}">
      <dgm:prSet/>
      <dgm:spPr/>
      <dgm:t>
        <a:bodyPr/>
        <a:lstStyle/>
        <a:p>
          <a:endParaRPr lang="de-DE"/>
        </a:p>
      </dgm:t>
    </dgm:pt>
    <dgm:pt modelId="{04B0806C-A2E8-CE4D-A585-7C05564C0471}">
      <dgm:prSet phldrT="[Text]"/>
      <dgm:spPr>
        <a:solidFill>
          <a:schemeClr val="accent1">
            <a:hueOff val="0"/>
            <a:satOff val="0"/>
            <a:lumOff val="0"/>
            <a:alpha val="86041"/>
          </a:schemeClr>
        </a:solidFill>
      </dgm:spPr>
      <dgm:t>
        <a:bodyPr/>
        <a:lstStyle/>
        <a:p>
          <a:r>
            <a:rPr lang="de-DE" dirty="0"/>
            <a:t>keine Abwägung erforderlich</a:t>
          </a:r>
        </a:p>
      </dgm:t>
    </dgm:pt>
    <dgm:pt modelId="{AFA533C5-F2EC-E446-8DFF-1F1738608469}" type="parTrans" cxnId="{8FA887B7-A4BC-5348-8D2E-E4673A51FE5A}">
      <dgm:prSet/>
      <dgm:spPr/>
      <dgm:t>
        <a:bodyPr/>
        <a:lstStyle/>
        <a:p>
          <a:endParaRPr lang="de-DE"/>
        </a:p>
      </dgm:t>
    </dgm:pt>
    <dgm:pt modelId="{F169AC50-0BD9-B84F-8545-B46EDE249CCB}" type="sibTrans" cxnId="{8FA887B7-A4BC-5348-8D2E-E4673A51FE5A}">
      <dgm:prSet/>
      <dgm:spPr/>
      <dgm:t>
        <a:bodyPr/>
        <a:lstStyle/>
        <a:p>
          <a:endParaRPr lang="de-DE"/>
        </a:p>
      </dgm:t>
    </dgm:pt>
    <dgm:pt modelId="{31B04EA1-E801-544E-8A40-43E17281D79D}">
      <dgm:prSet phldrT="[Text]"/>
      <dgm:spPr>
        <a:solidFill>
          <a:schemeClr val="accent1">
            <a:hueOff val="0"/>
            <a:satOff val="0"/>
            <a:lumOff val="0"/>
            <a:alpha val="86041"/>
          </a:schemeClr>
        </a:solidFill>
      </dgm:spPr>
      <dgm:t>
        <a:bodyPr/>
        <a:lstStyle/>
        <a:p>
          <a:r>
            <a:rPr lang="de-DE" dirty="0"/>
            <a:t>Abwägung kollidierende Interessen</a:t>
          </a:r>
        </a:p>
      </dgm:t>
    </dgm:pt>
    <dgm:pt modelId="{7D71930D-BBFF-0B42-AEF9-75C459AE877E}" type="parTrans" cxnId="{DFD41C17-6C2D-F443-A486-A19A094803C5}">
      <dgm:prSet/>
      <dgm:spPr/>
      <dgm:t>
        <a:bodyPr/>
        <a:lstStyle/>
        <a:p>
          <a:endParaRPr lang="de-DE"/>
        </a:p>
      </dgm:t>
    </dgm:pt>
    <dgm:pt modelId="{42C71980-0D53-5D40-9709-958A9B54AB55}" type="sibTrans" cxnId="{DFD41C17-6C2D-F443-A486-A19A094803C5}">
      <dgm:prSet/>
      <dgm:spPr/>
      <dgm:t>
        <a:bodyPr/>
        <a:lstStyle/>
        <a:p>
          <a:endParaRPr lang="de-DE"/>
        </a:p>
      </dgm:t>
    </dgm:pt>
    <dgm:pt modelId="{1F5F9668-95B6-9746-8A52-6D9B34A21226}" type="pres">
      <dgm:prSet presAssocID="{4DD723B3-FC65-C247-9AF8-941B0A614198}" presName="hierChild1" presStyleCnt="0">
        <dgm:presLayoutVars>
          <dgm:orgChart val="1"/>
          <dgm:chPref val="1"/>
          <dgm:dir/>
          <dgm:animOne val="branch"/>
          <dgm:animLvl val="lvl"/>
          <dgm:resizeHandles/>
        </dgm:presLayoutVars>
      </dgm:prSet>
      <dgm:spPr/>
    </dgm:pt>
    <dgm:pt modelId="{4DF419CD-3EEF-8C49-9D1D-587E4F88F762}" type="pres">
      <dgm:prSet presAssocID="{5D407E7C-731D-4643-835A-8B5C573C8AE3}" presName="hierRoot1" presStyleCnt="0">
        <dgm:presLayoutVars>
          <dgm:hierBranch val="init"/>
        </dgm:presLayoutVars>
      </dgm:prSet>
      <dgm:spPr/>
    </dgm:pt>
    <dgm:pt modelId="{C989F10C-1861-5D44-BD52-95BBB265F5BD}" type="pres">
      <dgm:prSet presAssocID="{5D407E7C-731D-4643-835A-8B5C573C8AE3}" presName="rootComposite1" presStyleCnt="0"/>
      <dgm:spPr/>
    </dgm:pt>
    <dgm:pt modelId="{9D6CE03C-7971-B94A-A17D-65E52EE1CF9C}" type="pres">
      <dgm:prSet presAssocID="{5D407E7C-731D-4643-835A-8B5C573C8AE3}" presName="rootText1" presStyleLbl="node0" presStyleIdx="0" presStyleCnt="1" custScaleX="213139">
        <dgm:presLayoutVars>
          <dgm:chPref val="3"/>
        </dgm:presLayoutVars>
      </dgm:prSet>
      <dgm:spPr/>
    </dgm:pt>
    <dgm:pt modelId="{54649DA3-DCD4-5943-B757-5709CC119F9B}" type="pres">
      <dgm:prSet presAssocID="{5D407E7C-731D-4643-835A-8B5C573C8AE3}" presName="rootConnector1" presStyleLbl="node1" presStyleIdx="0" presStyleCnt="0"/>
      <dgm:spPr/>
    </dgm:pt>
    <dgm:pt modelId="{26792BBB-04FB-F144-B326-C24EEBBD0E8D}" type="pres">
      <dgm:prSet presAssocID="{5D407E7C-731D-4643-835A-8B5C573C8AE3}" presName="hierChild2" presStyleCnt="0"/>
      <dgm:spPr/>
    </dgm:pt>
    <dgm:pt modelId="{DDB47F65-1A03-3F47-88D7-3C3FB577B393}" type="pres">
      <dgm:prSet presAssocID="{A57EF23D-C017-1E41-9765-80049320D534}" presName="Name37" presStyleLbl="parChTrans1D2" presStyleIdx="0" presStyleCnt="1"/>
      <dgm:spPr/>
    </dgm:pt>
    <dgm:pt modelId="{17722A01-CB04-1F49-82D9-AE296A4D01E2}" type="pres">
      <dgm:prSet presAssocID="{CC43D333-7C8F-6D42-8A2E-60D59E64342B}" presName="hierRoot2" presStyleCnt="0">
        <dgm:presLayoutVars>
          <dgm:hierBranch val="init"/>
        </dgm:presLayoutVars>
      </dgm:prSet>
      <dgm:spPr/>
    </dgm:pt>
    <dgm:pt modelId="{B227C698-7A26-BA47-8736-47AAFF92838A}" type="pres">
      <dgm:prSet presAssocID="{CC43D333-7C8F-6D42-8A2E-60D59E64342B}" presName="rootComposite" presStyleCnt="0"/>
      <dgm:spPr/>
    </dgm:pt>
    <dgm:pt modelId="{9249A7DE-1D97-2E4F-AAD3-241E71E81583}" type="pres">
      <dgm:prSet presAssocID="{CC43D333-7C8F-6D42-8A2E-60D59E64342B}" presName="rootText" presStyleLbl="node2" presStyleIdx="0" presStyleCnt="1" custScaleX="132629">
        <dgm:presLayoutVars>
          <dgm:chPref val="3"/>
        </dgm:presLayoutVars>
      </dgm:prSet>
      <dgm:spPr/>
    </dgm:pt>
    <dgm:pt modelId="{EB0E6E49-9B8B-B14C-932E-8033D60589B7}" type="pres">
      <dgm:prSet presAssocID="{CC43D333-7C8F-6D42-8A2E-60D59E64342B}" presName="rootConnector" presStyleLbl="node2" presStyleIdx="0" presStyleCnt="1"/>
      <dgm:spPr/>
    </dgm:pt>
    <dgm:pt modelId="{44A8DF59-A8B6-D74D-B28D-10C2796AAC0C}" type="pres">
      <dgm:prSet presAssocID="{CC43D333-7C8F-6D42-8A2E-60D59E64342B}" presName="hierChild4" presStyleCnt="0"/>
      <dgm:spPr/>
    </dgm:pt>
    <dgm:pt modelId="{28F5B983-C304-4045-9FC2-3AB672BC1165}" type="pres">
      <dgm:prSet presAssocID="{E794AEB1-B4C1-5B4D-B386-6CB0DF633D4A}" presName="Name37" presStyleLbl="parChTrans1D3" presStyleIdx="0" presStyleCnt="2"/>
      <dgm:spPr/>
    </dgm:pt>
    <dgm:pt modelId="{FA53DC02-542E-B84D-BC88-E867DD476BF5}" type="pres">
      <dgm:prSet presAssocID="{06EDEF67-F4FE-8B49-95B0-F180E565AC7A}" presName="hierRoot2" presStyleCnt="0">
        <dgm:presLayoutVars>
          <dgm:hierBranch val="init"/>
        </dgm:presLayoutVars>
      </dgm:prSet>
      <dgm:spPr/>
    </dgm:pt>
    <dgm:pt modelId="{A05CF5A3-3D28-734B-AC5E-383B0341028D}" type="pres">
      <dgm:prSet presAssocID="{06EDEF67-F4FE-8B49-95B0-F180E565AC7A}" presName="rootComposite" presStyleCnt="0"/>
      <dgm:spPr/>
    </dgm:pt>
    <dgm:pt modelId="{92FE8E8F-96AB-C34D-BC1E-BFC9A631BE19}" type="pres">
      <dgm:prSet presAssocID="{06EDEF67-F4FE-8B49-95B0-F180E565AC7A}" presName="rootText" presStyleLbl="node3" presStyleIdx="0" presStyleCnt="2" custScaleX="116070" custLinFactNeighborX="-40909" custLinFactNeighborY="2728">
        <dgm:presLayoutVars>
          <dgm:chPref val="3"/>
        </dgm:presLayoutVars>
      </dgm:prSet>
      <dgm:spPr/>
    </dgm:pt>
    <dgm:pt modelId="{C27B6E48-0BC2-8C4D-9715-3856141E479A}" type="pres">
      <dgm:prSet presAssocID="{06EDEF67-F4FE-8B49-95B0-F180E565AC7A}" presName="rootConnector" presStyleLbl="node3" presStyleIdx="0" presStyleCnt="2"/>
      <dgm:spPr/>
    </dgm:pt>
    <dgm:pt modelId="{D5782C31-BB1A-5742-9039-A9FB3D21F8E0}" type="pres">
      <dgm:prSet presAssocID="{06EDEF67-F4FE-8B49-95B0-F180E565AC7A}" presName="hierChild4" presStyleCnt="0"/>
      <dgm:spPr/>
    </dgm:pt>
    <dgm:pt modelId="{C8BC7AFC-27ED-A144-B054-0C5A0969C9F6}" type="pres">
      <dgm:prSet presAssocID="{06EDEF67-F4FE-8B49-95B0-F180E565AC7A}" presName="hierChild5" presStyleCnt="0"/>
      <dgm:spPr/>
    </dgm:pt>
    <dgm:pt modelId="{FDBE88F6-C6AA-9B4A-9EA3-F62BB997369B}" type="pres">
      <dgm:prSet presAssocID="{3439C818-4353-8548-9B4F-D5EC22976E3A}" presName="Name37" presStyleLbl="parChTrans1D3" presStyleIdx="1" presStyleCnt="2"/>
      <dgm:spPr/>
    </dgm:pt>
    <dgm:pt modelId="{EB002959-06CD-494E-BB15-9ADF739B29D5}" type="pres">
      <dgm:prSet presAssocID="{E6B17DB8-9B01-BA46-9BB8-BA5242844DED}" presName="hierRoot2" presStyleCnt="0">
        <dgm:presLayoutVars>
          <dgm:hierBranch val="init"/>
        </dgm:presLayoutVars>
      </dgm:prSet>
      <dgm:spPr/>
    </dgm:pt>
    <dgm:pt modelId="{E1E90390-5D43-AD41-A6DB-9875D137F61C}" type="pres">
      <dgm:prSet presAssocID="{E6B17DB8-9B01-BA46-9BB8-BA5242844DED}" presName="rootComposite" presStyleCnt="0"/>
      <dgm:spPr/>
    </dgm:pt>
    <dgm:pt modelId="{6909F1FB-0E3C-6742-A244-D4F99DD90B22}" type="pres">
      <dgm:prSet presAssocID="{E6B17DB8-9B01-BA46-9BB8-BA5242844DED}" presName="rootText" presStyleLbl="node3" presStyleIdx="1" presStyleCnt="2" custScaleX="184656" custLinFactNeighborX="60131" custLinFactNeighborY="2728">
        <dgm:presLayoutVars>
          <dgm:chPref val="3"/>
        </dgm:presLayoutVars>
      </dgm:prSet>
      <dgm:spPr/>
    </dgm:pt>
    <dgm:pt modelId="{6F2C2555-C57C-F642-8197-166F1BAAD9C8}" type="pres">
      <dgm:prSet presAssocID="{E6B17DB8-9B01-BA46-9BB8-BA5242844DED}" presName="rootConnector" presStyleLbl="node3" presStyleIdx="1" presStyleCnt="2"/>
      <dgm:spPr/>
    </dgm:pt>
    <dgm:pt modelId="{7FA91CED-B1ED-5F4B-85D5-1168C90C08A1}" type="pres">
      <dgm:prSet presAssocID="{E6B17DB8-9B01-BA46-9BB8-BA5242844DED}" presName="hierChild4" presStyleCnt="0"/>
      <dgm:spPr/>
    </dgm:pt>
    <dgm:pt modelId="{D726234D-0244-7241-9FA9-28C161694039}" type="pres">
      <dgm:prSet presAssocID="{87BD8983-299D-0842-A352-8C648CB32861}" presName="Name37" presStyleLbl="parChTrans1D4" presStyleIdx="0" presStyleCnt="4"/>
      <dgm:spPr/>
    </dgm:pt>
    <dgm:pt modelId="{F856B678-3A7B-AB42-8CD5-FDF5C85FB5DB}" type="pres">
      <dgm:prSet presAssocID="{8AE01069-C09A-5141-845D-6EBC98A241A2}" presName="hierRoot2" presStyleCnt="0">
        <dgm:presLayoutVars>
          <dgm:hierBranch val="init"/>
        </dgm:presLayoutVars>
      </dgm:prSet>
      <dgm:spPr/>
    </dgm:pt>
    <dgm:pt modelId="{62C99B45-AA67-654F-B8B9-912380864205}" type="pres">
      <dgm:prSet presAssocID="{8AE01069-C09A-5141-845D-6EBC98A241A2}" presName="rootComposite" presStyleCnt="0"/>
      <dgm:spPr/>
    </dgm:pt>
    <dgm:pt modelId="{2969B656-1DCC-4C41-96DB-FB40AB0ABFE1}" type="pres">
      <dgm:prSet presAssocID="{8AE01069-C09A-5141-845D-6EBC98A241A2}" presName="rootText" presStyleLbl="node4" presStyleIdx="0" presStyleCnt="4" custScaleX="148172">
        <dgm:presLayoutVars>
          <dgm:chPref val="3"/>
        </dgm:presLayoutVars>
      </dgm:prSet>
      <dgm:spPr/>
    </dgm:pt>
    <dgm:pt modelId="{66A9C1F1-B326-E145-8F2D-FCC574354145}" type="pres">
      <dgm:prSet presAssocID="{8AE01069-C09A-5141-845D-6EBC98A241A2}" presName="rootConnector" presStyleLbl="node4" presStyleIdx="0" presStyleCnt="4"/>
      <dgm:spPr/>
    </dgm:pt>
    <dgm:pt modelId="{D3802346-599E-D34A-8423-7F1874BA4B10}" type="pres">
      <dgm:prSet presAssocID="{8AE01069-C09A-5141-845D-6EBC98A241A2}" presName="hierChild4" presStyleCnt="0"/>
      <dgm:spPr/>
    </dgm:pt>
    <dgm:pt modelId="{FB37754B-E5D5-EF45-88C4-7F7C32B0325F}" type="pres">
      <dgm:prSet presAssocID="{AFA533C5-F2EC-E446-8DFF-1F1738608469}" presName="Name37" presStyleLbl="parChTrans1D4" presStyleIdx="1" presStyleCnt="4"/>
      <dgm:spPr/>
    </dgm:pt>
    <dgm:pt modelId="{242B49A7-BC1B-0F42-865D-BE226E987760}" type="pres">
      <dgm:prSet presAssocID="{04B0806C-A2E8-CE4D-A585-7C05564C0471}" presName="hierRoot2" presStyleCnt="0">
        <dgm:presLayoutVars>
          <dgm:hierBranch val="init"/>
        </dgm:presLayoutVars>
      </dgm:prSet>
      <dgm:spPr/>
    </dgm:pt>
    <dgm:pt modelId="{0DC97F6D-D856-1A41-A26A-7F194ECCC712}" type="pres">
      <dgm:prSet presAssocID="{04B0806C-A2E8-CE4D-A585-7C05564C0471}" presName="rootComposite" presStyleCnt="0"/>
      <dgm:spPr/>
    </dgm:pt>
    <dgm:pt modelId="{8E812A55-C9D0-C544-BEB1-8E3C49665A27}" type="pres">
      <dgm:prSet presAssocID="{04B0806C-A2E8-CE4D-A585-7C05564C0471}" presName="rootText" presStyleLbl="node4" presStyleIdx="1" presStyleCnt="4" custScaleX="124301" custLinFactX="-100000" custLinFactNeighborX="-113014" custLinFactNeighborY="16201">
        <dgm:presLayoutVars>
          <dgm:chPref val="3"/>
        </dgm:presLayoutVars>
      </dgm:prSet>
      <dgm:spPr/>
    </dgm:pt>
    <dgm:pt modelId="{055267AC-1E25-EA42-ABFE-DD953A2CF3BE}" type="pres">
      <dgm:prSet presAssocID="{04B0806C-A2E8-CE4D-A585-7C05564C0471}" presName="rootConnector" presStyleLbl="node4" presStyleIdx="1" presStyleCnt="4"/>
      <dgm:spPr/>
    </dgm:pt>
    <dgm:pt modelId="{582ADAD4-3CA7-0748-9A1B-7A2C6932F02F}" type="pres">
      <dgm:prSet presAssocID="{04B0806C-A2E8-CE4D-A585-7C05564C0471}" presName="hierChild4" presStyleCnt="0"/>
      <dgm:spPr/>
    </dgm:pt>
    <dgm:pt modelId="{EF4FCD8A-7D74-C940-AF09-82E1E8D60C66}" type="pres">
      <dgm:prSet presAssocID="{04B0806C-A2E8-CE4D-A585-7C05564C0471}" presName="hierChild5" presStyleCnt="0"/>
      <dgm:spPr/>
    </dgm:pt>
    <dgm:pt modelId="{4CD54096-8973-0B4C-9670-8D23C3AC423D}" type="pres">
      <dgm:prSet presAssocID="{7D71930D-BBFF-0B42-AEF9-75C459AE877E}" presName="Name37" presStyleLbl="parChTrans1D4" presStyleIdx="2" presStyleCnt="4"/>
      <dgm:spPr/>
    </dgm:pt>
    <dgm:pt modelId="{AB46F9A4-E1E6-004F-879D-E3FB16F1DBC7}" type="pres">
      <dgm:prSet presAssocID="{31B04EA1-E801-544E-8A40-43E17281D79D}" presName="hierRoot2" presStyleCnt="0">
        <dgm:presLayoutVars>
          <dgm:hierBranch val="init"/>
        </dgm:presLayoutVars>
      </dgm:prSet>
      <dgm:spPr/>
    </dgm:pt>
    <dgm:pt modelId="{2A2376B7-A54D-C145-813D-1533C4C7D7DB}" type="pres">
      <dgm:prSet presAssocID="{31B04EA1-E801-544E-8A40-43E17281D79D}" presName="rootComposite" presStyleCnt="0"/>
      <dgm:spPr/>
    </dgm:pt>
    <dgm:pt modelId="{6F80ACF7-7900-4849-959D-44E090594C32}" type="pres">
      <dgm:prSet presAssocID="{31B04EA1-E801-544E-8A40-43E17281D79D}" presName="rootText" presStyleLbl="node4" presStyleIdx="2" presStyleCnt="4" custScaleX="122137" custLinFactY="-30063" custLinFactNeighborX="59478" custLinFactNeighborY="-100000">
        <dgm:presLayoutVars>
          <dgm:chPref val="3"/>
        </dgm:presLayoutVars>
      </dgm:prSet>
      <dgm:spPr/>
    </dgm:pt>
    <dgm:pt modelId="{65F1B628-3AD5-5E4A-A94D-C4A0726AA1DC}" type="pres">
      <dgm:prSet presAssocID="{31B04EA1-E801-544E-8A40-43E17281D79D}" presName="rootConnector" presStyleLbl="node4" presStyleIdx="2" presStyleCnt="4"/>
      <dgm:spPr/>
    </dgm:pt>
    <dgm:pt modelId="{44041805-2832-DF46-B8CB-9A4E09D7CE03}" type="pres">
      <dgm:prSet presAssocID="{31B04EA1-E801-544E-8A40-43E17281D79D}" presName="hierChild4" presStyleCnt="0"/>
      <dgm:spPr/>
    </dgm:pt>
    <dgm:pt modelId="{D478434F-2217-D940-938B-243474D7AF85}" type="pres">
      <dgm:prSet presAssocID="{31B04EA1-E801-544E-8A40-43E17281D79D}" presName="hierChild5" presStyleCnt="0"/>
      <dgm:spPr/>
    </dgm:pt>
    <dgm:pt modelId="{0D5A9775-5A86-7247-A047-4EB348C8332B}" type="pres">
      <dgm:prSet presAssocID="{92B2EEF3-D7C2-864E-A574-BB0BC016BDC1}" presName="Name37" presStyleLbl="parChTrans1D4" presStyleIdx="3" presStyleCnt="4"/>
      <dgm:spPr/>
    </dgm:pt>
    <dgm:pt modelId="{FF3C3BBA-CBAB-EE42-9B46-B64355C7DAB4}" type="pres">
      <dgm:prSet presAssocID="{E6F1E586-5725-4A45-BC42-918D14D9BF32}" presName="hierRoot2" presStyleCnt="0">
        <dgm:presLayoutVars>
          <dgm:hierBranch val="init"/>
        </dgm:presLayoutVars>
      </dgm:prSet>
      <dgm:spPr/>
    </dgm:pt>
    <dgm:pt modelId="{E0119AFB-888E-D949-A2A9-343E75007570}" type="pres">
      <dgm:prSet presAssocID="{E6F1E586-5725-4A45-BC42-918D14D9BF32}" presName="rootComposite" presStyleCnt="0"/>
      <dgm:spPr/>
    </dgm:pt>
    <dgm:pt modelId="{714CB35E-AE56-4745-B715-FC85D6790BDF}" type="pres">
      <dgm:prSet presAssocID="{E6F1E586-5725-4A45-BC42-918D14D9BF32}" presName="rootText" presStyleLbl="node4" presStyleIdx="3" presStyleCnt="4" custScaleX="130232" custLinFactNeighborX="-7496" custLinFactNeighborY="-22753">
        <dgm:presLayoutVars>
          <dgm:chPref val="3"/>
        </dgm:presLayoutVars>
      </dgm:prSet>
      <dgm:spPr/>
    </dgm:pt>
    <dgm:pt modelId="{A91868F1-4910-8341-BBF8-D683552371CE}" type="pres">
      <dgm:prSet presAssocID="{E6F1E586-5725-4A45-BC42-918D14D9BF32}" presName="rootConnector" presStyleLbl="node4" presStyleIdx="3" presStyleCnt="4"/>
      <dgm:spPr/>
    </dgm:pt>
    <dgm:pt modelId="{5F914922-A60A-9A43-9A93-C70F69C33E48}" type="pres">
      <dgm:prSet presAssocID="{E6F1E586-5725-4A45-BC42-918D14D9BF32}" presName="hierChild4" presStyleCnt="0"/>
      <dgm:spPr/>
    </dgm:pt>
    <dgm:pt modelId="{F6AB49E1-53AD-0240-93E6-A6F95668AF61}" type="pres">
      <dgm:prSet presAssocID="{E6F1E586-5725-4A45-BC42-918D14D9BF32}" presName="hierChild5" presStyleCnt="0"/>
      <dgm:spPr/>
    </dgm:pt>
    <dgm:pt modelId="{57050FF3-3F54-2A47-8D58-505EA64B6543}" type="pres">
      <dgm:prSet presAssocID="{8AE01069-C09A-5141-845D-6EBC98A241A2}" presName="hierChild5" presStyleCnt="0"/>
      <dgm:spPr/>
    </dgm:pt>
    <dgm:pt modelId="{359A992C-72AA-2F46-885A-99BD234E23D9}" type="pres">
      <dgm:prSet presAssocID="{E6B17DB8-9B01-BA46-9BB8-BA5242844DED}" presName="hierChild5" presStyleCnt="0"/>
      <dgm:spPr/>
    </dgm:pt>
    <dgm:pt modelId="{C5E66133-9A66-2643-91D5-749E7854F20A}" type="pres">
      <dgm:prSet presAssocID="{CC43D333-7C8F-6D42-8A2E-60D59E64342B}" presName="hierChild5" presStyleCnt="0"/>
      <dgm:spPr/>
    </dgm:pt>
    <dgm:pt modelId="{5739A17D-CD59-5B43-B09E-D5CF73473654}" type="pres">
      <dgm:prSet presAssocID="{5D407E7C-731D-4643-835A-8B5C573C8AE3}" presName="hierChild3" presStyleCnt="0"/>
      <dgm:spPr/>
    </dgm:pt>
  </dgm:ptLst>
  <dgm:cxnLst>
    <dgm:cxn modelId="{B45A3703-1F7F-514C-97B3-1B7548E772F2}" type="presOf" srcId="{E794AEB1-B4C1-5B4D-B386-6CB0DF633D4A}" destId="{28F5B983-C304-4045-9FC2-3AB672BC1165}" srcOrd="0" destOrd="0" presId="urn:microsoft.com/office/officeart/2005/8/layout/orgChart1"/>
    <dgm:cxn modelId="{E5E9920C-3DC0-6E45-AFBA-66535A4F29CA}" type="presOf" srcId="{A57EF23D-C017-1E41-9765-80049320D534}" destId="{DDB47F65-1A03-3F47-88D7-3C3FB577B393}" srcOrd="0" destOrd="0" presId="urn:microsoft.com/office/officeart/2005/8/layout/orgChart1"/>
    <dgm:cxn modelId="{2D839D16-46E3-E944-B7B3-0C55CC6C8ADE}" type="presOf" srcId="{5D407E7C-731D-4643-835A-8B5C573C8AE3}" destId="{9D6CE03C-7971-B94A-A17D-65E52EE1CF9C}" srcOrd="0" destOrd="0" presId="urn:microsoft.com/office/officeart/2005/8/layout/orgChart1"/>
    <dgm:cxn modelId="{DFD41C17-6C2D-F443-A486-A19A094803C5}" srcId="{8AE01069-C09A-5141-845D-6EBC98A241A2}" destId="{31B04EA1-E801-544E-8A40-43E17281D79D}" srcOrd="1" destOrd="0" parTransId="{7D71930D-BBFF-0B42-AEF9-75C459AE877E}" sibTransId="{42C71980-0D53-5D40-9709-958A9B54AB55}"/>
    <dgm:cxn modelId="{43FD0926-3D4E-A540-8D3B-6DAA673B4A0C}" type="presOf" srcId="{E6B17DB8-9B01-BA46-9BB8-BA5242844DED}" destId="{6F2C2555-C57C-F642-8197-166F1BAAD9C8}" srcOrd="1" destOrd="0" presId="urn:microsoft.com/office/officeart/2005/8/layout/orgChart1"/>
    <dgm:cxn modelId="{0ABE9F27-F546-4B4A-9AF1-748EE330B044}" type="presOf" srcId="{7D71930D-BBFF-0B42-AEF9-75C459AE877E}" destId="{4CD54096-8973-0B4C-9670-8D23C3AC423D}" srcOrd="0" destOrd="0" presId="urn:microsoft.com/office/officeart/2005/8/layout/orgChart1"/>
    <dgm:cxn modelId="{B4A12F28-E290-3D4A-89B5-B25908686EC3}" type="presOf" srcId="{31B04EA1-E801-544E-8A40-43E17281D79D}" destId="{6F80ACF7-7900-4849-959D-44E090594C32}" srcOrd="0" destOrd="0" presId="urn:microsoft.com/office/officeart/2005/8/layout/orgChart1"/>
    <dgm:cxn modelId="{DDBCA136-4AEA-934A-B1CB-4C817F56109F}" type="presOf" srcId="{31B04EA1-E801-544E-8A40-43E17281D79D}" destId="{65F1B628-3AD5-5E4A-A94D-C4A0726AA1DC}" srcOrd="1" destOrd="0" presId="urn:microsoft.com/office/officeart/2005/8/layout/orgChart1"/>
    <dgm:cxn modelId="{EE57E13B-2D8A-444B-8746-041C9CDFDB48}" srcId="{CC43D333-7C8F-6D42-8A2E-60D59E64342B}" destId="{06EDEF67-F4FE-8B49-95B0-F180E565AC7A}" srcOrd="0" destOrd="0" parTransId="{E794AEB1-B4C1-5B4D-B386-6CB0DF633D4A}" sibTransId="{B7E7F85C-98B9-1044-8D28-9E405D63B1A6}"/>
    <dgm:cxn modelId="{08C40241-7433-5041-82A4-CD72E8CC4F98}" type="presOf" srcId="{E6F1E586-5725-4A45-BC42-918D14D9BF32}" destId="{714CB35E-AE56-4745-B715-FC85D6790BDF}" srcOrd="0" destOrd="0" presId="urn:microsoft.com/office/officeart/2005/8/layout/orgChart1"/>
    <dgm:cxn modelId="{388F6546-3684-4448-BA27-03E33A3E2ADC}" type="presOf" srcId="{3439C818-4353-8548-9B4F-D5EC22976E3A}" destId="{FDBE88F6-C6AA-9B4A-9EA3-F62BB997369B}" srcOrd="0" destOrd="0" presId="urn:microsoft.com/office/officeart/2005/8/layout/orgChart1"/>
    <dgm:cxn modelId="{84A8BF4A-21B1-1445-BE85-9E3D166C36F3}" srcId="{5D407E7C-731D-4643-835A-8B5C573C8AE3}" destId="{CC43D333-7C8F-6D42-8A2E-60D59E64342B}" srcOrd="0" destOrd="0" parTransId="{A57EF23D-C017-1E41-9765-80049320D534}" sibTransId="{CF73D123-440A-7A42-A4BA-A6C9515B4E9E}"/>
    <dgm:cxn modelId="{44C44462-7AAD-984A-B3D6-2CE259426596}" srcId="{4DD723B3-FC65-C247-9AF8-941B0A614198}" destId="{5D407E7C-731D-4643-835A-8B5C573C8AE3}" srcOrd="0" destOrd="0" parTransId="{BD7AC2C1-6553-094B-A58F-1466B7B7E21D}" sibTransId="{05240FE1-7FB6-FD48-9EC2-BD3FD17C9180}"/>
    <dgm:cxn modelId="{0D636D64-E13B-134C-8574-77A3190EABE3}" srcId="{E6B17DB8-9B01-BA46-9BB8-BA5242844DED}" destId="{8AE01069-C09A-5141-845D-6EBC98A241A2}" srcOrd="0" destOrd="0" parTransId="{87BD8983-299D-0842-A352-8C648CB32861}" sibTransId="{D2817BF7-B0A1-B849-936F-68655B74BC4C}"/>
    <dgm:cxn modelId="{4BAE5769-D028-354E-9A50-C0D3513A410C}" type="presOf" srcId="{AFA533C5-F2EC-E446-8DFF-1F1738608469}" destId="{FB37754B-E5D5-EF45-88C4-7F7C32B0325F}" srcOrd="0" destOrd="0" presId="urn:microsoft.com/office/officeart/2005/8/layout/orgChart1"/>
    <dgm:cxn modelId="{F0172D76-9D30-0645-AD31-923A4AEDDC0E}" type="presOf" srcId="{06EDEF67-F4FE-8B49-95B0-F180E565AC7A}" destId="{C27B6E48-0BC2-8C4D-9715-3856141E479A}" srcOrd="1" destOrd="0" presId="urn:microsoft.com/office/officeart/2005/8/layout/orgChart1"/>
    <dgm:cxn modelId="{13CDED7D-7106-BC4B-A875-5FCBA92510EC}" type="presOf" srcId="{4DD723B3-FC65-C247-9AF8-941B0A614198}" destId="{1F5F9668-95B6-9746-8A52-6D9B34A21226}" srcOrd="0" destOrd="0" presId="urn:microsoft.com/office/officeart/2005/8/layout/orgChart1"/>
    <dgm:cxn modelId="{DDA7C78D-9694-4E46-A7CF-09A560B4784D}" srcId="{CC43D333-7C8F-6D42-8A2E-60D59E64342B}" destId="{E6B17DB8-9B01-BA46-9BB8-BA5242844DED}" srcOrd="1" destOrd="0" parTransId="{3439C818-4353-8548-9B4F-D5EC22976E3A}" sibTransId="{B7A75BC1-BF36-544B-82C8-322BD5509EC1}"/>
    <dgm:cxn modelId="{A7E2FC92-4993-D847-A811-1E82B0BA958B}" type="presOf" srcId="{E6B17DB8-9B01-BA46-9BB8-BA5242844DED}" destId="{6909F1FB-0E3C-6742-A244-D4F99DD90B22}" srcOrd="0" destOrd="0" presId="urn:microsoft.com/office/officeart/2005/8/layout/orgChart1"/>
    <dgm:cxn modelId="{D09F929B-4E6F-F546-A861-6D14C15A3B19}" type="presOf" srcId="{E6F1E586-5725-4A45-BC42-918D14D9BF32}" destId="{A91868F1-4910-8341-BBF8-D683552371CE}" srcOrd="1" destOrd="0" presId="urn:microsoft.com/office/officeart/2005/8/layout/orgChart1"/>
    <dgm:cxn modelId="{45478EA1-A9B5-A94B-AF09-9C8CEF491527}" type="presOf" srcId="{04B0806C-A2E8-CE4D-A585-7C05564C0471}" destId="{8E812A55-C9D0-C544-BEB1-8E3C49665A27}" srcOrd="0" destOrd="0" presId="urn:microsoft.com/office/officeart/2005/8/layout/orgChart1"/>
    <dgm:cxn modelId="{A8C0B8A3-3A3B-F84C-9019-FA5C4337DBAC}" type="presOf" srcId="{06EDEF67-F4FE-8B49-95B0-F180E565AC7A}" destId="{92FE8E8F-96AB-C34D-BC1E-BFC9A631BE19}" srcOrd="0" destOrd="0" presId="urn:microsoft.com/office/officeart/2005/8/layout/orgChart1"/>
    <dgm:cxn modelId="{CADE0BA5-BAF6-6A42-8239-9358C06B4B9F}" type="presOf" srcId="{8AE01069-C09A-5141-845D-6EBC98A241A2}" destId="{2969B656-1DCC-4C41-96DB-FB40AB0ABFE1}" srcOrd="0" destOrd="0" presId="urn:microsoft.com/office/officeart/2005/8/layout/orgChart1"/>
    <dgm:cxn modelId="{C0A36EAA-9150-774E-A2E5-1DF6FC9733C4}" type="presOf" srcId="{92B2EEF3-D7C2-864E-A574-BB0BC016BDC1}" destId="{0D5A9775-5A86-7247-A047-4EB348C8332B}" srcOrd="0" destOrd="0" presId="urn:microsoft.com/office/officeart/2005/8/layout/orgChart1"/>
    <dgm:cxn modelId="{6BCE62AE-1DB3-0E46-8267-112AAB66AA59}" type="presOf" srcId="{5D407E7C-731D-4643-835A-8B5C573C8AE3}" destId="{54649DA3-DCD4-5943-B757-5709CC119F9B}" srcOrd="1" destOrd="0" presId="urn:microsoft.com/office/officeart/2005/8/layout/orgChart1"/>
    <dgm:cxn modelId="{BD3D07AF-BF80-2142-A53A-7828309C62AA}" type="presOf" srcId="{04B0806C-A2E8-CE4D-A585-7C05564C0471}" destId="{055267AC-1E25-EA42-ABFE-DD953A2CF3BE}" srcOrd="1" destOrd="0" presId="urn:microsoft.com/office/officeart/2005/8/layout/orgChart1"/>
    <dgm:cxn modelId="{8FA887B7-A4BC-5348-8D2E-E4673A51FE5A}" srcId="{8AE01069-C09A-5141-845D-6EBC98A241A2}" destId="{04B0806C-A2E8-CE4D-A585-7C05564C0471}" srcOrd="0" destOrd="0" parTransId="{AFA533C5-F2EC-E446-8DFF-1F1738608469}" sibTransId="{F169AC50-0BD9-B84F-8545-B46EDE249CCB}"/>
    <dgm:cxn modelId="{8721CBB8-7C75-B54A-8DB2-0BB284FD813D}" type="presOf" srcId="{CC43D333-7C8F-6D42-8A2E-60D59E64342B}" destId="{9249A7DE-1D97-2E4F-AAD3-241E71E81583}" srcOrd="0" destOrd="0" presId="urn:microsoft.com/office/officeart/2005/8/layout/orgChart1"/>
    <dgm:cxn modelId="{4AE7A3C1-67DC-8F40-BF91-D45D9ABBBAA5}" type="presOf" srcId="{CC43D333-7C8F-6D42-8A2E-60D59E64342B}" destId="{EB0E6E49-9B8B-B14C-932E-8033D60589B7}" srcOrd="1" destOrd="0" presId="urn:microsoft.com/office/officeart/2005/8/layout/orgChart1"/>
    <dgm:cxn modelId="{059CF8E5-6C61-B346-8C00-59A2542B583C}" type="presOf" srcId="{8AE01069-C09A-5141-845D-6EBC98A241A2}" destId="{66A9C1F1-B326-E145-8F2D-FCC574354145}" srcOrd="1" destOrd="0" presId="urn:microsoft.com/office/officeart/2005/8/layout/orgChart1"/>
    <dgm:cxn modelId="{C62E17E6-706F-E141-9194-449C1BC425A4}" type="presOf" srcId="{87BD8983-299D-0842-A352-8C648CB32861}" destId="{D726234D-0244-7241-9FA9-28C161694039}" srcOrd="0" destOrd="0" presId="urn:microsoft.com/office/officeart/2005/8/layout/orgChart1"/>
    <dgm:cxn modelId="{4F83BAF5-15F4-7A49-94C7-94E17F07688A}" srcId="{8AE01069-C09A-5141-845D-6EBC98A241A2}" destId="{E6F1E586-5725-4A45-BC42-918D14D9BF32}" srcOrd="2" destOrd="0" parTransId="{92B2EEF3-D7C2-864E-A574-BB0BC016BDC1}" sibTransId="{D113ECC3-9737-E040-8F24-EE8D66AC9D41}"/>
    <dgm:cxn modelId="{2572012D-8FB5-0943-9BF9-D4525F068037}" type="presParOf" srcId="{1F5F9668-95B6-9746-8A52-6D9B34A21226}" destId="{4DF419CD-3EEF-8C49-9D1D-587E4F88F762}" srcOrd="0" destOrd="0" presId="urn:microsoft.com/office/officeart/2005/8/layout/orgChart1"/>
    <dgm:cxn modelId="{8915E24B-EB0A-ED4C-A742-E454A2F03FA3}" type="presParOf" srcId="{4DF419CD-3EEF-8C49-9D1D-587E4F88F762}" destId="{C989F10C-1861-5D44-BD52-95BBB265F5BD}" srcOrd="0" destOrd="0" presId="urn:microsoft.com/office/officeart/2005/8/layout/orgChart1"/>
    <dgm:cxn modelId="{63055B72-FCC3-E640-9CFC-EA231B41BB11}" type="presParOf" srcId="{C989F10C-1861-5D44-BD52-95BBB265F5BD}" destId="{9D6CE03C-7971-B94A-A17D-65E52EE1CF9C}" srcOrd="0" destOrd="0" presId="urn:microsoft.com/office/officeart/2005/8/layout/orgChart1"/>
    <dgm:cxn modelId="{E24A0DD1-8046-5F40-B30E-F893EF1702B4}" type="presParOf" srcId="{C989F10C-1861-5D44-BD52-95BBB265F5BD}" destId="{54649DA3-DCD4-5943-B757-5709CC119F9B}" srcOrd="1" destOrd="0" presId="urn:microsoft.com/office/officeart/2005/8/layout/orgChart1"/>
    <dgm:cxn modelId="{C4571EB3-0DED-014B-94F8-9DE1C05A0FCC}" type="presParOf" srcId="{4DF419CD-3EEF-8C49-9D1D-587E4F88F762}" destId="{26792BBB-04FB-F144-B326-C24EEBBD0E8D}" srcOrd="1" destOrd="0" presId="urn:microsoft.com/office/officeart/2005/8/layout/orgChart1"/>
    <dgm:cxn modelId="{9B615585-7571-6E4D-B59D-81A07A347D7F}" type="presParOf" srcId="{26792BBB-04FB-F144-B326-C24EEBBD0E8D}" destId="{DDB47F65-1A03-3F47-88D7-3C3FB577B393}" srcOrd="0" destOrd="0" presId="urn:microsoft.com/office/officeart/2005/8/layout/orgChart1"/>
    <dgm:cxn modelId="{DAE57263-7B30-0046-AFDB-3AD5FB21ABC3}" type="presParOf" srcId="{26792BBB-04FB-F144-B326-C24EEBBD0E8D}" destId="{17722A01-CB04-1F49-82D9-AE296A4D01E2}" srcOrd="1" destOrd="0" presId="urn:microsoft.com/office/officeart/2005/8/layout/orgChart1"/>
    <dgm:cxn modelId="{60D72B7C-8678-D842-B15F-9A686ABD71D9}" type="presParOf" srcId="{17722A01-CB04-1F49-82D9-AE296A4D01E2}" destId="{B227C698-7A26-BA47-8736-47AAFF92838A}" srcOrd="0" destOrd="0" presId="urn:microsoft.com/office/officeart/2005/8/layout/orgChart1"/>
    <dgm:cxn modelId="{9C61AD6E-8266-5741-B85D-0FC72B1796A8}" type="presParOf" srcId="{B227C698-7A26-BA47-8736-47AAFF92838A}" destId="{9249A7DE-1D97-2E4F-AAD3-241E71E81583}" srcOrd="0" destOrd="0" presId="urn:microsoft.com/office/officeart/2005/8/layout/orgChart1"/>
    <dgm:cxn modelId="{1D7F63C4-E1B4-E740-A013-E9FC432F7DD8}" type="presParOf" srcId="{B227C698-7A26-BA47-8736-47AAFF92838A}" destId="{EB0E6E49-9B8B-B14C-932E-8033D60589B7}" srcOrd="1" destOrd="0" presId="urn:microsoft.com/office/officeart/2005/8/layout/orgChart1"/>
    <dgm:cxn modelId="{5DFDFBEA-B635-1D4A-A21E-D7BA4AE79A78}" type="presParOf" srcId="{17722A01-CB04-1F49-82D9-AE296A4D01E2}" destId="{44A8DF59-A8B6-D74D-B28D-10C2796AAC0C}" srcOrd="1" destOrd="0" presId="urn:microsoft.com/office/officeart/2005/8/layout/orgChart1"/>
    <dgm:cxn modelId="{1E5C413F-1AF9-2F4E-B163-C10AD0F5E227}" type="presParOf" srcId="{44A8DF59-A8B6-D74D-B28D-10C2796AAC0C}" destId="{28F5B983-C304-4045-9FC2-3AB672BC1165}" srcOrd="0" destOrd="0" presId="urn:microsoft.com/office/officeart/2005/8/layout/orgChart1"/>
    <dgm:cxn modelId="{5CBEC6DA-D909-4A43-B7A7-0701BE84BD8E}" type="presParOf" srcId="{44A8DF59-A8B6-D74D-B28D-10C2796AAC0C}" destId="{FA53DC02-542E-B84D-BC88-E867DD476BF5}" srcOrd="1" destOrd="0" presId="urn:microsoft.com/office/officeart/2005/8/layout/orgChart1"/>
    <dgm:cxn modelId="{0E170DCA-A691-764F-AE67-EA79C712EDDC}" type="presParOf" srcId="{FA53DC02-542E-B84D-BC88-E867DD476BF5}" destId="{A05CF5A3-3D28-734B-AC5E-383B0341028D}" srcOrd="0" destOrd="0" presId="urn:microsoft.com/office/officeart/2005/8/layout/orgChart1"/>
    <dgm:cxn modelId="{715ECF77-3B94-CA40-B4BC-97E3A4355407}" type="presParOf" srcId="{A05CF5A3-3D28-734B-AC5E-383B0341028D}" destId="{92FE8E8F-96AB-C34D-BC1E-BFC9A631BE19}" srcOrd="0" destOrd="0" presId="urn:microsoft.com/office/officeart/2005/8/layout/orgChart1"/>
    <dgm:cxn modelId="{F34D5420-2864-2C4B-8E35-F7F049A4A826}" type="presParOf" srcId="{A05CF5A3-3D28-734B-AC5E-383B0341028D}" destId="{C27B6E48-0BC2-8C4D-9715-3856141E479A}" srcOrd="1" destOrd="0" presId="urn:microsoft.com/office/officeart/2005/8/layout/orgChart1"/>
    <dgm:cxn modelId="{4BECACD9-9DBE-4646-9649-C5F31A4E28C7}" type="presParOf" srcId="{FA53DC02-542E-B84D-BC88-E867DD476BF5}" destId="{D5782C31-BB1A-5742-9039-A9FB3D21F8E0}" srcOrd="1" destOrd="0" presId="urn:microsoft.com/office/officeart/2005/8/layout/orgChart1"/>
    <dgm:cxn modelId="{38095792-5628-9749-975D-26E78E3690AA}" type="presParOf" srcId="{FA53DC02-542E-B84D-BC88-E867DD476BF5}" destId="{C8BC7AFC-27ED-A144-B054-0C5A0969C9F6}" srcOrd="2" destOrd="0" presId="urn:microsoft.com/office/officeart/2005/8/layout/orgChart1"/>
    <dgm:cxn modelId="{CAFEC421-4BD9-4149-BDF0-B4C1476CBCE3}" type="presParOf" srcId="{44A8DF59-A8B6-D74D-B28D-10C2796AAC0C}" destId="{FDBE88F6-C6AA-9B4A-9EA3-F62BB997369B}" srcOrd="2" destOrd="0" presId="urn:microsoft.com/office/officeart/2005/8/layout/orgChart1"/>
    <dgm:cxn modelId="{F42AA878-70A3-D340-8E8F-59C267F98B24}" type="presParOf" srcId="{44A8DF59-A8B6-D74D-B28D-10C2796AAC0C}" destId="{EB002959-06CD-494E-BB15-9ADF739B29D5}" srcOrd="3" destOrd="0" presId="urn:microsoft.com/office/officeart/2005/8/layout/orgChart1"/>
    <dgm:cxn modelId="{8F8A8208-E529-3349-8138-833B7702D829}" type="presParOf" srcId="{EB002959-06CD-494E-BB15-9ADF739B29D5}" destId="{E1E90390-5D43-AD41-A6DB-9875D137F61C}" srcOrd="0" destOrd="0" presId="urn:microsoft.com/office/officeart/2005/8/layout/orgChart1"/>
    <dgm:cxn modelId="{E1B8EBEC-F304-E345-84DF-1490EDDB4123}" type="presParOf" srcId="{E1E90390-5D43-AD41-A6DB-9875D137F61C}" destId="{6909F1FB-0E3C-6742-A244-D4F99DD90B22}" srcOrd="0" destOrd="0" presId="urn:microsoft.com/office/officeart/2005/8/layout/orgChart1"/>
    <dgm:cxn modelId="{EC29BFAB-2076-414E-8795-2E275E14A83D}" type="presParOf" srcId="{E1E90390-5D43-AD41-A6DB-9875D137F61C}" destId="{6F2C2555-C57C-F642-8197-166F1BAAD9C8}" srcOrd="1" destOrd="0" presId="urn:microsoft.com/office/officeart/2005/8/layout/orgChart1"/>
    <dgm:cxn modelId="{0C6971E2-CB6A-224A-A739-2CECC2E52470}" type="presParOf" srcId="{EB002959-06CD-494E-BB15-9ADF739B29D5}" destId="{7FA91CED-B1ED-5F4B-85D5-1168C90C08A1}" srcOrd="1" destOrd="0" presId="urn:microsoft.com/office/officeart/2005/8/layout/orgChart1"/>
    <dgm:cxn modelId="{0985D298-1EC9-4845-A663-2C11042C57E4}" type="presParOf" srcId="{7FA91CED-B1ED-5F4B-85D5-1168C90C08A1}" destId="{D726234D-0244-7241-9FA9-28C161694039}" srcOrd="0" destOrd="0" presId="urn:microsoft.com/office/officeart/2005/8/layout/orgChart1"/>
    <dgm:cxn modelId="{6D9A5665-81F5-CB49-8A4A-1E69CA38E35B}" type="presParOf" srcId="{7FA91CED-B1ED-5F4B-85D5-1168C90C08A1}" destId="{F856B678-3A7B-AB42-8CD5-FDF5C85FB5DB}" srcOrd="1" destOrd="0" presId="urn:microsoft.com/office/officeart/2005/8/layout/orgChart1"/>
    <dgm:cxn modelId="{77780E2D-F210-1145-9C8D-2C7D7690ADE5}" type="presParOf" srcId="{F856B678-3A7B-AB42-8CD5-FDF5C85FB5DB}" destId="{62C99B45-AA67-654F-B8B9-912380864205}" srcOrd="0" destOrd="0" presId="urn:microsoft.com/office/officeart/2005/8/layout/orgChart1"/>
    <dgm:cxn modelId="{0A167E4C-5686-3843-B80F-F22D995B5799}" type="presParOf" srcId="{62C99B45-AA67-654F-B8B9-912380864205}" destId="{2969B656-1DCC-4C41-96DB-FB40AB0ABFE1}" srcOrd="0" destOrd="0" presId="urn:microsoft.com/office/officeart/2005/8/layout/orgChart1"/>
    <dgm:cxn modelId="{276A1AC7-64C8-D846-BA0A-2A686E717A33}" type="presParOf" srcId="{62C99B45-AA67-654F-B8B9-912380864205}" destId="{66A9C1F1-B326-E145-8F2D-FCC574354145}" srcOrd="1" destOrd="0" presId="urn:microsoft.com/office/officeart/2005/8/layout/orgChart1"/>
    <dgm:cxn modelId="{1ABC3301-B29C-424A-AD57-89468A282408}" type="presParOf" srcId="{F856B678-3A7B-AB42-8CD5-FDF5C85FB5DB}" destId="{D3802346-599E-D34A-8423-7F1874BA4B10}" srcOrd="1" destOrd="0" presId="urn:microsoft.com/office/officeart/2005/8/layout/orgChart1"/>
    <dgm:cxn modelId="{2084ABD7-1184-5943-96D3-848DE501A4A2}" type="presParOf" srcId="{D3802346-599E-D34A-8423-7F1874BA4B10}" destId="{FB37754B-E5D5-EF45-88C4-7F7C32B0325F}" srcOrd="0" destOrd="0" presId="urn:microsoft.com/office/officeart/2005/8/layout/orgChart1"/>
    <dgm:cxn modelId="{B7D3F29C-47E9-134A-9881-4863D5BE16AF}" type="presParOf" srcId="{D3802346-599E-D34A-8423-7F1874BA4B10}" destId="{242B49A7-BC1B-0F42-865D-BE226E987760}" srcOrd="1" destOrd="0" presId="urn:microsoft.com/office/officeart/2005/8/layout/orgChart1"/>
    <dgm:cxn modelId="{6586E150-9537-B14B-B0AE-8671F3EFAA48}" type="presParOf" srcId="{242B49A7-BC1B-0F42-865D-BE226E987760}" destId="{0DC97F6D-D856-1A41-A26A-7F194ECCC712}" srcOrd="0" destOrd="0" presId="urn:microsoft.com/office/officeart/2005/8/layout/orgChart1"/>
    <dgm:cxn modelId="{CB8263A8-F7E8-594C-831C-674177689323}" type="presParOf" srcId="{0DC97F6D-D856-1A41-A26A-7F194ECCC712}" destId="{8E812A55-C9D0-C544-BEB1-8E3C49665A27}" srcOrd="0" destOrd="0" presId="urn:microsoft.com/office/officeart/2005/8/layout/orgChart1"/>
    <dgm:cxn modelId="{C5C79A60-C074-ED44-96EC-B90C585EDAB7}" type="presParOf" srcId="{0DC97F6D-D856-1A41-A26A-7F194ECCC712}" destId="{055267AC-1E25-EA42-ABFE-DD953A2CF3BE}" srcOrd="1" destOrd="0" presId="urn:microsoft.com/office/officeart/2005/8/layout/orgChart1"/>
    <dgm:cxn modelId="{B3D56306-4C48-FA46-A31C-5569D6EB2283}" type="presParOf" srcId="{242B49A7-BC1B-0F42-865D-BE226E987760}" destId="{582ADAD4-3CA7-0748-9A1B-7A2C6932F02F}" srcOrd="1" destOrd="0" presId="urn:microsoft.com/office/officeart/2005/8/layout/orgChart1"/>
    <dgm:cxn modelId="{D1701210-4056-424F-8023-1A96C1D8730A}" type="presParOf" srcId="{242B49A7-BC1B-0F42-865D-BE226E987760}" destId="{EF4FCD8A-7D74-C940-AF09-82E1E8D60C66}" srcOrd="2" destOrd="0" presId="urn:microsoft.com/office/officeart/2005/8/layout/orgChart1"/>
    <dgm:cxn modelId="{334CBB2D-B515-AA43-B21B-75DB4CE856BC}" type="presParOf" srcId="{D3802346-599E-D34A-8423-7F1874BA4B10}" destId="{4CD54096-8973-0B4C-9670-8D23C3AC423D}" srcOrd="2" destOrd="0" presId="urn:microsoft.com/office/officeart/2005/8/layout/orgChart1"/>
    <dgm:cxn modelId="{9AAABD88-A87A-594E-A5D0-0172D13E2040}" type="presParOf" srcId="{D3802346-599E-D34A-8423-7F1874BA4B10}" destId="{AB46F9A4-E1E6-004F-879D-E3FB16F1DBC7}" srcOrd="3" destOrd="0" presId="urn:microsoft.com/office/officeart/2005/8/layout/orgChart1"/>
    <dgm:cxn modelId="{D545003F-43F7-0D46-B8A0-42398BFD8471}" type="presParOf" srcId="{AB46F9A4-E1E6-004F-879D-E3FB16F1DBC7}" destId="{2A2376B7-A54D-C145-813D-1533C4C7D7DB}" srcOrd="0" destOrd="0" presId="urn:microsoft.com/office/officeart/2005/8/layout/orgChart1"/>
    <dgm:cxn modelId="{D4C244AB-D404-BD49-B2F8-5DB36BCFA46D}" type="presParOf" srcId="{2A2376B7-A54D-C145-813D-1533C4C7D7DB}" destId="{6F80ACF7-7900-4849-959D-44E090594C32}" srcOrd="0" destOrd="0" presId="urn:microsoft.com/office/officeart/2005/8/layout/orgChart1"/>
    <dgm:cxn modelId="{E7DE99D3-3BC5-3F41-A5B2-1E29EF350816}" type="presParOf" srcId="{2A2376B7-A54D-C145-813D-1533C4C7D7DB}" destId="{65F1B628-3AD5-5E4A-A94D-C4A0726AA1DC}" srcOrd="1" destOrd="0" presId="urn:microsoft.com/office/officeart/2005/8/layout/orgChart1"/>
    <dgm:cxn modelId="{5BF88957-198F-E941-B4D4-372CD6327E7A}" type="presParOf" srcId="{AB46F9A4-E1E6-004F-879D-E3FB16F1DBC7}" destId="{44041805-2832-DF46-B8CB-9A4E09D7CE03}" srcOrd="1" destOrd="0" presId="urn:microsoft.com/office/officeart/2005/8/layout/orgChart1"/>
    <dgm:cxn modelId="{36C4CEB4-58CA-6A45-91F3-FCBFBB2371F0}" type="presParOf" srcId="{AB46F9A4-E1E6-004F-879D-E3FB16F1DBC7}" destId="{D478434F-2217-D940-938B-243474D7AF85}" srcOrd="2" destOrd="0" presId="urn:microsoft.com/office/officeart/2005/8/layout/orgChart1"/>
    <dgm:cxn modelId="{9CBDF189-43AD-2B4B-855B-5E22894E2F5D}" type="presParOf" srcId="{D3802346-599E-D34A-8423-7F1874BA4B10}" destId="{0D5A9775-5A86-7247-A047-4EB348C8332B}" srcOrd="4" destOrd="0" presId="urn:microsoft.com/office/officeart/2005/8/layout/orgChart1"/>
    <dgm:cxn modelId="{5B2BBC17-D516-2B41-B6C9-9BEA55F07775}" type="presParOf" srcId="{D3802346-599E-D34A-8423-7F1874BA4B10}" destId="{FF3C3BBA-CBAB-EE42-9B46-B64355C7DAB4}" srcOrd="5" destOrd="0" presId="urn:microsoft.com/office/officeart/2005/8/layout/orgChart1"/>
    <dgm:cxn modelId="{2026582F-824B-7B4F-89A0-7A6F79BAE1FF}" type="presParOf" srcId="{FF3C3BBA-CBAB-EE42-9B46-B64355C7DAB4}" destId="{E0119AFB-888E-D949-A2A9-343E75007570}" srcOrd="0" destOrd="0" presId="urn:microsoft.com/office/officeart/2005/8/layout/orgChart1"/>
    <dgm:cxn modelId="{F7EE4C5E-15C4-2C45-AA44-9094C573BFCF}" type="presParOf" srcId="{E0119AFB-888E-D949-A2A9-343E75007570}" destId="{714CB35E-AE56-4745-B715-FC85D6790BDF}" srcOrd="0" destOrd="0" presId="urn:microsoft.com/office/officeart/2005/8/layout/orgChart1"/>
    <dgm:cxn modelId="{26DA9986-74C5-9741-95B3-8F8F99D065AB}" type="presParOf" srcId="{E0119AFB-888E-D949-A2A9-343E75007570}" destId="{A91868F1-4910-8341-BBF8-D683552371CE}" srcOrd="1" destOrd="0" presId="urn:microsoft.com/office/officeart/2005/8/layout/orgChart1"/>
    <dgm:cxn modelId="{3E825AC1-E009-A34F-A298-C1C2D5DF8CFF}" type="presParOf" srcId="{FF3C3BBA-CBAB-EE42-9B46-B64355C7DAB4}" destId="{5F914922-A60A-9A43-9A93-C70F69C33E48}" srcOrd="1" destOrd="0" presId="urn:microsoft.com/office/officeart/2005/8/layout/orgChart1"/>
    <dgm:cxn modelId="{4E785D26-5263-E841-8DDB-36F34D355899}" type="presParOf" srcId="{FF3C3BBA-CBAB-EE42-9B46-B64355C7DAB4}" destId="{F6AB49E1-53AD-0240-93E6-A6F95668AF61}" srcOrd="2" destOrd="0" presId="urn:microsoft.com/office/officeart/2005/8/layout/orgChart1"/>
    <dgm:cxn modelId="{D7B48906-F877-ED44-94BF-03C545382A5D}" type="presParOf" srcId="{F856B678-3A7B-AB42-8CD5-FDF5C85FB5DB}" destId="{57050FF3-3F54-2A47-8D58-505EA64B6543}" srcOrd="2" destOrd="0" presId="urn:microsoft.com/office/officeart/2005/8/layout/orgChart1"/>
    <dgm:cxn modelId="{901E2B54-A8A9-B14A-AEA5-4199ACB23139}" type="presParOf" srcId="{EB002959-06CD-494E-BB15-9ADF739B29D5}" destId="{359A992C-72AA-2F46-885A-99BD234E23D9}" srcOrd="2" destOrd="0" presId="urn:microsoft.com/office/officeart/2005/8/layout/orgChart1"/>
    <dgm:cxn modelId="{791F2BC6-C7E9-4244-91A1-ADB197A84273}" type="presParOf" srcId="{17722A01-CB04-1F49-82D9-AE296A4D01E2}" destId="{C5E66133-9A66-2643-91D5-749E7854F20A}" srcOrd="2" destOrd="0" presId="urn:microsoft.com/office/officeart/2005/8/layout/orgChart1"/>
    <dgm:cxn modelId="{6F7244F6-B294-D34A-B159-C6E6768D07AE}" type="presParOf" srcId="{4DF419CD-3EEF-8C49-9D1D-587E4F88F762}" destId="{5739A17D-CD59-5B43-B09E-D5CF7347365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8E2AC2-BD92-CD4E-9572-5A434FD32D4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B7120A3E-F52B-3749-B6EA-2B80E9045B1B}">
      <dgm:prSet phldrT="[Text]" custT="1"/>
      <dgm:spPr>
        <a:solidFill>
          <a:schemeClr val="accent1">
            <a:hueOff val="0"/>
            <a:satOff val="0"/>
            <a:lumOff val="0"/>
            <a:alpha val="85863"/>
          </a:schemeClr>
        </a:solidFill>
        <a:ln>
          <a:solidFill>
            <a:schemeClr val="tx1"/>
          </a:solidFill>
        </a:ln>
      </dgm:spPr>
      <dgm:t>
        <a:bodyPr/>
        <a:lstStyle/>
        <a:p>
          <a:r>
            <a:rPr lang="de-DE" sz="1800" b="0" dirty="0"/>
            <a:t>Inhalt der Äußerung</a:t>
          </a:r>
        </a:p>
      </dgm:t>
    </dgm:pt>
    <dgm:pt modelId="{89CC4264-4116-5741-8293-E39DA29FDC46}" type="parTrans" cxnId="{DEDCAE32-415B-FA47-8A8C-F29F3D57D0BE}">
      <dgm:prSet/>
      <dgm:spPr/>
      <dgm:t>
        <a:bodyPr/>
        <a:lstStyle/>
        <a:p>
          <a:endParaRPr lang="de-DE"/>
        </a:p>
      </dgm:t>
    </dgm:pt>
    <dgm:pt modelId="{E0CC91A4-1C62-F14A-B7B6-311A57FFCD7A}" type="sibTrans" cxnId="{DEDCAE32-415B-FA47-8A8C-F29F3D57D0BE}">
      <dgm:prSet/>
      <dgm:spPr/>
      <dgm:t>
        <a:bodyPr/>
        <a:lstStyle/>
        <a:p>
          <a:endParaRPr lang="de-DE"/>
        </a:p>
      </dgm:t>
    </dgm:pt>
    <dgm:pt modelId="{3BDEB94F-554D-D34E-93D6-DE44A90048E3}">
      <dgm:prSet phldrT="[Text]" custT="1"/>
      <dgm:spPr>
        <a:solidFill>
          <a:schemeClr val="accent1">
            <a:hueOff val="0"/>
            <a:satOff val="0"/>
            <a:lumOff val="0"/>
            <a:alpha val="85863"/>
          </a:schemeClr>
        </a:solidFill>
        <a:ln>
          <a:solidFill>
            <a:schemeClr val="tx1"/>
          </a:solidFill>
        </a:ln>
      </dgm:spPr>
      <dgm:t>
        <a:bodyPr/>
        <a:lstStyle/>
        <a:p>
          <a:r>
            <a:rPr lang="de-DE" sz="1800" b="0" dirty="0"/>
            <a:t>Form der Äußerung</a:t>
          </a:r>
        </a:p>
      </dgm:t>
    </dgm:pt>
    <dgm:pt modelId="{063E97FC-39FF-404E-9992-7F0AF710E262}" type="parTrans" cxnId="{7E414B59-7CCC-F044-8004-0B43C47F1243}">
      <dgm:prSet/>
      <dgm:spPr/>
      <dgm:t>
        <a:bodyPr/>
        <a:lstStyle/>
        <a:p>
          <a:endParaRPr lang="de-DE"/>
        </a:p>
      </dgm:t>
    </dgm:pt>
    <dgm:pt modelId="{45E51B01-9269-7044-A1F0-C591815F56E4}" type="sibTrans" cxnId="{7E414B59-7CCC-F044-8004-0B43C47F1243}">
      <dgm:prSet/>
      <dgm:spPr/>
      <dgm:t>
        <a:bodyPr/>
        <a:lstStyle/>
        <a:p>
          <a:endParaRPr lang="de-DE"/>
        </a:p>
      </dgm:t>
    </dgm:pt>
    <dgm:pt modelId="{EE0A14EE-B469-BD4E-8D6D-A40F41D78EAC}">
      <dgm:prSet phldrT="[Text]" custT="1"/>
      <dgm:spPr>
        <a:solidFill>
          <a:schemeClr val="accent1">
            <a:hueOff val="0"/>
            <a:satOff val="0"/>
            <a:lumOff val="0"/>
            <a:alpha val="85863"/>
          </a:schemeClr>
        </a:solidFill>
        <a:ln>
          <a:solidFill>
            <a:schemeClr val="tx1"/>
          </a:solidFill>
        </a:ln>
      </dgm:spPr>
      <dgm:t>
        <a:bodyPr/>
        <a:lstStyle/>
        <a:p>
          <a:r>
            <a:rPr lang="de-DE" sz="1800" b="0" dirty="0"/>
            <a:t>Anlass und Begleitumstände</a:t>
          </a:r>
        </a:p>
      </dgm:t>
    </dgm:pt>
    <dgm:pt modelId="{F315CC15-1279-1E4F-95D7-5E96F0E2D985}" type="parTrans" cxnId="{E0BD7B86-A503-834D-8173-0A6DCF5C809F}">
      <dgm:prSet/>
      <dgm:spPr/>
      <dgm:t>
        <a:bodyPr/>
        <a:lstStyle/>
        <a:p>
          <a:endParaRPr lang="de-DE"/>
        </a:p>
      </dgm:t>
    </dgm:pt>
    <dgm:pt modelId="{8573E7C6-7B01-A04B-A61F-5F9457D491F1}" type="sibTrans" cxnId="{E0BD7B86-A503-834D-8173-0A6DCF5C809F}">
      <dgm:prSet/>
      <dgm:spPr/>
      <dgm:t>
        <a:bodyPr/>
        <a:lstStyle/>
        <a:p>
          <a:endParaRPr lang="de-DE"/>
        </a:p>
      </dgm:t>
    </dgm:pt>
    <dgm:pt modelId="{21B76E38-A63E-314C-874C-1EA4166F90A2}">
      <dgm:prSet phldrT="[Text]" custT="1"/>
      <dgm:spPr>
        <a:solidFill>
          <a:schemeClr val="accent1">
            <a:hueOff val="0"/>
            <a:satOff val="0"/>
            <a:lumOff val="0"/>
            <a:alpha val="85863"/>
          </a:schemeClr>
        </a:solidFill>
        <a:ln>
          <a:solidFill>
            <a:schemeClr val="tx1"/>
          </a:solidFill>
        </a:ln>
      </dgm:spPr>
      <dgm:t>
        <a:bodyPr/>
        <a:lstStyle/>
        <a:p>
          <a:r>
            <a:rPr lang="de-DE" sz="1800" b="0" dirty="0"/>
            <a:t>Reichweite und Wirkung</a:t>
          </a:r>
          <a:endParaRPr lang="de-DE" sz="2000" b="0" dirty="0"/>
        </a:p>
      </dgm:t>
    </dgm:pt>
    <dgm:pt modelId="{7B784BEE-DBEE-0446-A7B1-4B383C1FE8D0}" type="parTrans" cxnId="{C835B053-3215-4644-9484-59C73F52A0F7}">
      <dgm:prSet/>
      <dgm:spPr/>
      <dgm:t>
        <a:bodyPr/>
        <a:lstStyle/>
        <a:p>
          <a:endParaRPr lang="de-DE"/>
        </a:p>
      </dgm:t>
    </dgm:pt>
    <dgm:pt modelId="{8ADE8587-9A2A-E749-B43C-3DFC98454BE2}" type="sibTrans" cxnId="{C835B053-3215-4644-9484-59C73F52A0F7}">
      <dgm:prSet/>
      <dgm:spPr/>
      <dgm:t>
        <a:bodyPr/>
        <a:lstStyle/>
        <a:p>
          <a:endParaRPr lang="de-DE"/>
        </a:p>
      </dgm:t>
    </dgm:pt>
    <dgm:pt modelId="{A7D94FCD-4792-4F44-9C16-A0011FCE4670}" type="pres">
      <dgm:prSet presAssocID="{848E2AC2-BD92-CD4E-9572-5A434FD32D4B}" presName="Name0" presStyleCnt="0">
        <dgm:presLayoutVars>
          <dgm:chMax val="7"/>
          <dgm:chPref val="7"/>
          <dgm:dir/>
        </dgm:presLayoutVars>
      </dgm:prSet>
      <dgm:spPr/>
    </dgm:pt>
    <dgm:pt modelId="{A78CC93C-7157-A74E-9B51-79FCEC44935F}" type="pres">
      <dgm:prSet presAssocID="{848E2AC2-BD92-CD4E-9572-5A434FD32D4B}" presName="Name1" presStyleCnt="0"/>
      <dgm:spPr/>
    </dgm:pt>
    <dgm:pt modelId="{1426F3AB-2559-5743-8045-2501BBB2F4E3}" type="pres">
      <dgm:prSet presAssocID="{848E2AC2-BD92-CD4E-9572-5A434FD32D4B}" presName="cycle" presStyleCnt="0"/>
      <dgm:spPr/>
    </dgm:pt>
    <dgm:pt modelId="{F82CF5D5-7584-534D-82E9-A2236E47EC05}" type="pres">
      <dgm:prSet presAssocID="{848E2AC2-BD92-CD4E-9572-5A434FD32D4B}" presName="srcNode" presStyleLbl="node1" presStyleIdx="0" presStyleCnt="4"/>
      <dgm:spPr/>
    </dgm:pt>
    <dgm:pt modelId="{69CD544F-4C43-124D-A1E3-04EDDD15807F}" type="pres">
      <dgm:prSet presAssocID="{848E2AC2-BD92-CD4E-9572-5A434FD32D4B}" presName="conn" presStyleLbl="parChTrans1D2" presStyleIdx="0" presStyleCnt="1"/>
      <dgm:spPr/>
    </dgm:pt>
    <dgm:pt modelId="{83DBEA3C-C387-B543-97C6-5F7F3AD273B8}" type="pres">
      <dgm:prSet presAssocID="{848E2AC2-BD92-CD4E-9572-5A434FD32D4B}" presName="extraNode" presStyleLbl="node1" presStyleIdx="0" presStyleCnt="4"/>
      <dgm:spPr/>
    </dgm:pt>
    <dgm:pt modelId="{E4EBF955-E397-9D46-93C8-D83DE4726C82}" type="pres">
      <dgm:prSet presAssocID="{848E2AC2-BD92-CD4E-9572-5A434FD32D4B}" presName="dstNode" presStyleLbl="node1" presStyleIdx="0" presStyleCnt="4"/>
      <dgm:spPr/>
    </dgm:pt>
    <dgm:pt modelId="{73A6245C-7304-2348-8CAD-D6DD164D21DE}" type="pres">
      <dgm:prSet presAssocID="{B7120A3E-F52B-3749-B6EA-2B80E9045B1B}" presName="text_1" presStyleLbl="node1" presStyleIdx="0" presStyleCnt="4">
        <dgm:presLayoutVars>
          <dgm:bulletEnabled val="1"/>
        </dgm:presLayoutVars>
      </dgm:prSet>
      <dgm:spPr/>
    </dgm:pt>
    <dgm:pt modelId="{7CF4FDE4-0F6E-E144-9FDD-82E421939495}" type="pres">
      <dgm:prSet presAssocID="{B7120A3E-F52B-3749-B6EA-2B80E9045B1B}" presName="accent_1" presStyleCnt="0"/>
      <dgm:spPr/>
    </dgm:pt>
    <dgm:pt modelId="{CA0FD3E2-9AA9-464F-9988-BFC262819567}" type="pres">
      <dgm:prSet presAssocID="{B7120A3E-F52B-3749-B6EA-2B80E9045B1B}" presName="accentRepeatNode" presStyleLbl="solidFgAcc1" presStyleIdx="0" presStyleCnt="4"/>
      <dgm:spPr/>
    </dgm:pt>
    <dgm:pt modelId="{E0923889-9679-A54D-B0F4-37C1599F1435}" type="pres">
      <dgm:prSet presAssocID="{3BDEB94F-554D-D34E-93D6-DE44A90048E3}" presName="text_2" presStyleLbl="node1" presStyleIdx="1" presStyleCnt="4">
        <dgm:presLayoutVars>
          <dgm:bulletEnabled val="1"/>
        </dgm:presLayoutVars>
      </dgm:prSet>
      <dgm:spPr/>
    </dgm:pt>
    <dgm:pt modelId="{A1890A14-422F-DD44-BCD6-0677139F9D9C}" type="pres">
      <dgm:prSet presAssocID="{3BDEB94F-554D-D34E-93D6-DE44A90048E3}" presName="accent_2" presStyleCnt="0"/>
      <dgm:spPr/>
    </dgm:pt>
    <dgm:pt modelId="{E0926E3F-F572-9349-8CC0-4E116ACB4870}" type="pres">
      <dgm:prSet presAssocID="{3BDEB94F-554D-D34E-93D6-DE44A90048E3}" presName="accentRepeatNode" presStyleLbl="solidFgAcc1" presStyleIdx="1" presStyleCnt="4"/>
      <dgm:spPr/>
    </dgm:pt>
    <dgm:pt modelId="{3E7BB0A5-A810-D843-A0B5-9ABEF0789F13}" type="pres">
      <dgm:prSet presAssocID="{EE0A14EE-B469-BD4E-8D6D-A40F41D78EAC}" presName="text_3" presStyleLbl="node1" presStyleIdx="2" presStyleCnt="4">
        <dgm:presLayoutVars>
          <dgm:bulletEnabled val="1"/>
        </dgm:presLayoutVars>
      </dgm:prSet>
      <dgm:spPr/>
    </dgm:pt>
    <dgm:pt modelId="{48276CAB-D4E1-C04A-B523-69B0F2317D07}" type="pres">
      <dgm:prSet presAssocID="{EE0A14EE-B469-BD4E-8D6D-A40F41D78EAC}" presName="accent_3" presStyleCnt="0"/>
      <dgm:spPr/>
    </dgm:pt>
    <dgm:pt modelId="{63CA182F-D8DE-D740-9A1B-FBE757F7CAD6}" type="pres">
      <dgm:prSet presAssocID="{EE0A14EE-B469-BD4E-8D6D-A40F41D78EAC}" presName="accentRepeatNode" presStyleLbl="solidFgAcc1" presStyleIdx="2" presStyleCnt="4"/>
      <dgm:spPr/>
    </dgm:pt>
    <dgm:pt modelId="{896C1C5B-45E9-8546-A823-AF441F8B5346}" type="pres">
      <dgm:prSet presAssocID="{21B76E38-A63E-314C-874C-1EA4166F90A2}" presName="text_4" presStyleLbl="node1" presStyleIdx="3" presStyleCnt="4">
        <dgm:presLayoutVars>
          <dgm:bulletEnabled val="1"/>
        </dgm:presLayoutVars>
      </dgm:prSet>
      <dgm:spPr/>
    </dgm:pt>
    <dgm:pt modelId="{84D84219-9F33-2C4C-B512-B6C7CAA04D38}" type="pres">
      <dgm:prSet presAssocID="{21B76E38-A63E-314C-874C-1EA4166F90A2}" presName="accent_4" presStyleCnt="0"/>
      <dgm:spPr/>
    </dgm:pt>
    <dgm:pt modelId="{1525C1D4-342B-8E49-A882-893B5276C300}" type="pres">
      <dgm:prSet presAssocID="{21B76E38-A63E-314C-874C-1EA4166F90A2}" presName="accentRepeatNode" presStyleLbl="solidFgAcc1" presStyleIdx="3" presStyleCnt="4"/>
      <dgm:spPr/>
    </dgm:pt>
  </dgm:ptLst>
  <dgm:cxnLst>
    <dgm:cxn modelId="{93B2740B-16E4-7741-B617-B6337AA17EF9}" type="presOf" srcId="{848E2AC2-BD92-CD4E-9572-5A434FD32D4B}" destId="{A7D94FCD-4792-4F44-9C16-A0011FCE4670}" srcOrd="0" destOrd="0" presId="urn:microsoft.com/office/officeart/2008/layout/VerticalCurvedList"/>
    <dgm:cxn modelId="{DEDCAE32-415B-FA47-8A8C-F29F3D57D0BE}" srcId="{848E2AC2-BD92-CD4E-9572-5A434FD32D4B}" destId="{B7120A3E-F52B-3749-B6EA-2B80E9045B1B}" srcOrd="0" destOrd="0" parTransId="{89CC4264-4116-5741-8293-E39DA29FDC46}" sibTransId="{E0CC91A4-1C62-F14A-B7B6-311A57FFCD7A}"/>
    <dgm:cxn modelId="{C975B53D-D8DB-D941-952C-B0EA8DB6BAB4}" type="presOf" srcId="{E0CC91A4-1C62-F14A-B7B6-311A57FFCD7A}" destId="{69CD544F-4C43-124D-A1E3-04EDDD15807F}" srcOrd="0" destOrd="0" presId="urn:microsoft.com/office/officeart/2008/layout/VerticalCurvedList"/>
    <dgm:cxn modelId="{6BA3B251-83E7-8F4D-A0D1-87388F8AE3A2}" type="presOf" srcId="{B7120A3E-F52B-3749-B6EA-2B80E9045B1B}" destId="{73A6245C-7304-2348-8CAD-D6DD164D21DE}" srcOrd="0" destOrd="0" presId="urn:microsoft.com/office/officeart/2008/layout/VerticalCurvedList"/>
    <dgm:cxn modelId="{C835B053-3215-4644-9484-59C73F52A0F7}" srcId="{848E2AC2-BD92-CD4E-9572-5A434FD32D4B}" destId="{21B76E38-A63E-314C-874C-1EA4166F90A2}" srcOrd="3" destOrd="0" parTransId="{7B784BEE-DBEE-0446-A7B1-4B383C1FE8D0}" sibTransId="{8ADE8587-9A2A-E749-B43C-3DFC98454BE2}"/>
    <dgm:cxn modelId="{7E414B59-7CCC-F044-8004-0B43C47F1243}" srcId="{848E2AC2-BD92-CD4E-9572-5A434FD32D4B}" destId="{3BDEB94F-554D-D34E-93D6-DE44A90048E3}" srcOrd="1" destOrd="0" parTransId="{063E97FC-39FF-404E-9992-7F0AF710E262}" sibTransId="{45E51B01-9269-7044-A1F0-C591815F56E4}"/>
    <dgm:cxn modelId="{8331E477-7D4C-9840-B522-4C6C0840BB59}" type="presOf" srcId="{EE0A14EE-B469-BD4E-8D6D-A40F41D78EAC}" destId="{3E7BB0A5-A810-D843-A0B5-9ABEF0789F13}" srcOrd="0" destOrd="0" presId="urn:microsoft.com/office/officeart/2008/layout/VerticalCurvedList"/>
    <dgm:cxn modelId="{F4D1857A-932A-6C4B-A75C-4CD24999F3B0}" type="presOf" srcId="{21B76E38-A63E-314C-874C-1EA4166F90A2}" destId="{896C1C5B-45E9-8546-A823-AF441F8B5346}" srcOrd="0" destOrd="0" presId="urn:microsoft.com/office/officeart/2008/layout/VerticalCurvedList"/>
    <dgm:cxn modelId="{E0BD7B86-A503-834D-8173-0A6DCF5C809F}" srcId="{848E2AC2-BD92-CD4E-9572-5A434FD32D4B}" destId="{EE0A14EE-B469-BD4E-8D6D-A40F41D78EAC}" srcOrd="2" destOrd="0" parTransId="{F315CC15-1279-1E4F-95D7-5E96F0E2D985}" sibTransId="{8573E7C6-7B01-A04B-A61F-5F9457D491F1}"/>
    <dgm:cxn modelId="{F86BC7FD-9A24-1342-A703-4BEC03EAB809}" type="presOf" srcId="{3BDEB94F-554D-D34E-93D6-DE44A90048E3}" destId="{E0923889-9679-A54D-B0F4-37C1599F1435}" srcOrd="0" destOrd="0" presId="urn:microsoft.com/office/officeart/2008/layout/VerticalCurvedList"/>
    <dgm:cxn modelId="{6BA3A54B-C157-384E-8532-D66846130A5B}" type="presParOf" srcId="{A7D94FCD-4792-4F44-9C16-A0011FCE4670}" destId="{A78CC93C-7157-A74E-9B51-79FCEC44935F}" srcOrd="0" destOrd="0" presId="urn:microsoft.com/office/officeart/2008/layout/VerticalCurvedList"/>
    <dgm:cxn modelId="{70C1A44F-D103-F243-80DF-783091403A99}" type="presParOf" srcId="{A78CC93C-7157-A74E-9B51-79FCEC44935F}" destId="{1426F3AB-2559-5743-8045-2501BBB2F4E3}" srcOrd="0" destOrd="0" presId="urn:microsoft.com/office/officeart/2008/layout/VerticalCurvedList"/>
    <dgm:cxn modelId="{85D292B0-44DD-6D4F-A4AC-E22FC9891718}" type="presParOf" srcId="{1426F3AB-2559-5743-8045-2501BBB2F4E3}" destId="{F82CF5D5-7584-534D-82E9-A2236E47EC05}" srcOrd="0" destOrd="0" presId="urn:microsoft.com/office/officeart/2008/layout/VerticalCurvedList"/>
    <dgm:cxn modelId="{993409F4-192F-4840-96D6-DB0EE0CDCD55}" type="presParOf" srcId="{1426F3AB-2559-5743-8045-2501BBB2F4E3}" destId="{69CD544F-4C43-124D-A1E3-04EDDD15807F}" srcOrd="1" destOrd="0" presId="urn:microsoft.com/office/officeart/2008/layout/VerticalCurvedList"/>
    <dgm:cxn modelId="{FC45A818-594C-B846-B620-02A8B6F3DAAE}" type="presParOf" srcId="{1426F3AB-2559-5743-8045-2501BBB2F4E3}" destId="{83DBEA3C-C387-B543-97C6-5F7F3AD273B8}" srcOrd="2" destOrd="0" presId="urn:microsoft.com/office/officeart/2008/layout/VerticalCurvedList"/>
    <dgm:cxn modelId="{0BC75287-1013-F444-B9B1-F42D2B6F8115}" type="presParOf" srcId="{1426F3AB-2559-5743-8045-2501BBB2F4E3}" destId="{E4EBF955-E397-9D46-93C8-D83DE4726C82}" srcOrd="3" destOrd="0" presId="urn:microsoft.com/office/officeart/2008/layout/VerticalCurvedList"/>
    <dgm:cxn modelId="{94F12C4C-9449-4B49-B87A-6DEEEEB37957}" type="presParOf" srcId="{A78CC93C-7157-A74E-9B51-79FCEC44935F}" destId="{73A6245C-7304-2348-8CAD-D6DD164D21DE}" srcOrd="1" destOrd="0" presId="urn:microsoft.com/office/officeart/2008/layout/VerticalCurvedList"/>
    <dgm:cxn modelId="{24F5BB7F-5B0B-A549-ACA7-EAEAD0E1630F}" type="presParOf" srcId="{A78CC93C-7157-A74E-9B51-79FCEC44935F}" destId="{7CF4FDE4-0F6E-E144-9FDD-82E421939495}" srcOrd="2" destOrd="0" presId="urn:microsoft.com/office/officeart/2008/layout/VerticalCurvedList"/>
    <dgm:cxn modelId="{60666BC9-C2F9-5D4D-8327-229D1E84E413}" type="presParOf" srcId="{7CF4FDE4-0F6E-E144-9FDD-82E421939495}" destId="{CA0FD3E2-9AA9-464F-9988-BFC262819567}" srcOrd="0" destOrd="0" presId="urn:microsoft.com/office/officeart/2008/layout/VerticalCurvedList"/>
    <dgm:cxn modelId="{1E1334B3-AABF-F74C-B334-91625B10C41A}" type="presParOf" srcId="{A78CC93C-7157-A74E-9B51-79FCEC44935F}" destId="{E0923889-9679-A54D-B0F4-37C1599F1435}" srcOrd="3" destOrd="0" presId="urn:microsoft.com/office/officeart/2008/layout/VerticalCurvedList"/>
    <dgm:cxn modelId="{19441762-15EE-8946-9C7D-2524A223311B}" type="presParOf" srcId="{A78CC93C-7157-A74E-9B51-79FCEC44935F}" destId="{A1890A14-422F-DD44-BCD6-0677139F9D9C}" srcOrd="4" destOrd="0" presId="urn:microsoft.com/office/officeart/2008/layout/VerticalCurvedList"/>
    <dgm:cxn modelId="{7516F670-A09F-804D-BC68-1904239B1AA2}" type="presParOf" srcId="{A1890A14-422F-DD44-BCD6-0677139F9D9C}" destId="{E0926E3F-F572-9349-8CC0-4E116ACB4870}" srcOrd="0" destOrd="0" presId="urn:microsoft.com/office/officeart/2008/layout/VerticalCurvedList"/>
    <dgm:cxn modelId="{3867C8BF-DC0C-E749-86FA-0DB4434443C3}" type="presParOf" srcId="{A78CC93C-7157-A74E-9B51-79FCEC44935F}" destId="{3E7BB0A5-A810-D843-A0B5-9ABEF0789F13}" srcOrd="5" destOrd="0" presId="urn:microsoft.com/office/officeart/2008/layout/VerticalCurvedList"/>
    <dgm:cxn modelId="{6D3D004D-4391-E74E-BD8B-A870EFFBBDC5}" type="presParOf" srcId="{A78CC93C-7157-A74E-9B51-79FCEC44935F}" destId="{48276CAB-D4E1-C04A-B523-69B0F2317D07}" srcOrd="6" destOrd="0" presId="urn:microsoft.com/office/officeart/2008/layout/VerticalCurvedList"/>
    <dgm:cxn modelId="{1F28FEB2-6808-684A-818D-7EF8E19B9E55}" type="presParOf" srcId="{48276CAB-D4E1-C04A-B523-69B0F2317D07}" destId="{63CA182F-D8DE-D740-9A1B-FBE757F7CAD6}" srcOrd="0" destOrd="0" presId="urn:microsoft.com/office/officeart/2008/layout/VerticalCurvedList"/>
    <dgm:cxn modelId="{101DB21D-930F-414E-A282-CA65CAE83114}" type="presParOf" srcId="{A78CC93C-7157-A74E-9B51-79FCEC44935F}" destId="{896C1C5B-45E9-8546-A823-AF441F8B5346}" srcOrd="7" destOrd="0" presId="urn:microsoft.com/office/officeart/2008/layout/VerticalCurvedList"/>
    <dgm:cxn modelId="{AA74CB1D-DD68-5F44-8E41-021EE627E0CE}" type="presParOf" srcId="{A78CC93C-7157-A74E-9B51-79FCEC44935F}" destId="{84D84219-9F33-2C4C-B512-B6C7CAA04D38}" srcOrd="8" destOrd="0" presId="urn:microsoft.com/office/officeart/2008/layout/VerticalCurvedList"/>
    <dgm:cxn modelId="{6C6CD202-AB2F-7E43-9B6B-2E573115267E}" type="presParOf" srcId="{84D84219-9F33-2C4C-B512-B6C7CAA04D38}" destId="{1525C1D4-342B-8E49-A882-893B5276C3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8E2AC2-BD92-CD4E-9572-5A434FD32D4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B7120A3E-F52B-3749-B6EA-2B80E9045B1B}">
      <dgm:prSet phldrT="[Text]" custT="1"/>
      <dgm:spPr>
        <a:solidFill>
          <a:schemeClr val="accent1">
            <a:hueOff val="0"/>
            <a:satOff val="0"/>
            <a:lumOff val="0"/>
            <a:alpha val="85863"/>
          </a:schemeClr>
        </a:solidFill>
        <a:ln>
          <a:solidFill>
            <a:schemeClr val="tx1"/>
          </a:solidFill>
        </a:ln>
      </dgm:spPr>
      <dgm:t>
        <a:bodyPr/>
        <a:lstStyle/>
        <a:p>
          <a:r>
            <a:rPr lang="de-DE" sz="1800" b="0" dirty="0"/>
            <a:t>Inhalt der Äußerung</a:t>
          </a:r>
        </a:p>
      </dgm:t>
    </dgm:pt>
    <dgm:pt modelId="{89CC4264-4116-5741-8293-E39DA29FDC46}" type="parTrans" cxnId="{DEDCAE32-415B-FA47-8A8C-F29F3D57D0BE}">
      <dgm:prSet/>
      <dgm:spPr/>
      <dgm:t>
        <a:bodyPr/>
        <a:lstStyle/>
        <a:p>
          <a:endParaRPr lang="de-DE"/>
        </a:p>
      </dgm:t>
    </dgm:pt>
    <dgm:pt modelId="{E0CC91A4-1C62-F14A-B7B6-311A57FFCD7A}" type="sibTrans" cxnId="{DEDCAE32-415B-FA47-8A8C-F29F3D57D0BE}">
      <dgm:prSet/>
      <dgm:spPr/>
      <dgm:t>
        <a:bodyPr/>
        <a:lstStyle/>
        <a:p>
          <a:endParaRPr lang="de-DE"/>
        </a:p>
      </dgm:t>
    </dgm:pt>
    <dgm:pt modelId="{3BDEB94F-554D-D34E-93D6-DE44A90048E3}">
      <dgm:prSet phldrT="[Text]" custT="1"/>
      <dgm:spPr>
        <a:solidFill>
          <a:schemeClr val="bg1">
            <a:alpha val="85863"/>
          </a:schemeClr>
        </a:solidFill>
        <a:ln>
          <a:solidFill>
            <a:schemeClr val="bg1"/>
          </a:solidFill>
        </a:ln>
      </dgm:spPr>
      <dgm:t>
        <a:bodyPr/>
        <a:lstStyle/>
        <a:p>
          <a:r>
            <a:rPr lang="de-DE" sz="1800" b="0" dirty="0"/>
            <a:t>Form der Äußerung</a:t>
          </a:r>
        </a:p>
      </dgm:t>
    </dgm:pt>
    <dgm:pt modelId="{063E97FC-39FF-404E-9992-7F0AF710E262}" type="parTrans" cxnId="{7E414B59-7CCC-F044-8004-0B43C47F1243}">
      <dgm:prSet/>
      <dgm:spPr/>
      <dgm:t>
        <a:bodyPr/>
        <a:lstStyle/>
        <a:p>
          <a:endParaRPr lang="de-DE"/>
        </a:p>
      </dgm:t>
    </dgm:pt>
    <dgm:pt modelId="{45E51B01-9269-7044-A1F0-C591815F56E4}" type="sibTrans" cxnId="{7E414B59-7CCC-F044-8004-0B43C47F1243}">
      <dgm:prSet/>
      <dgm:spPr/>
      <dgm:t>
        <a:bodyPr/>
        <a:lstStyle/>
        <a:p>
          <a:endParaRPr lang="de-DE"/>
        </a:p>
      </dgm:t>
    </dgm:pt>
    <dgm:pt modelId="{EE0A14EE-B469-BD4E-8D6D-A40F41D78EAC}">
      <dgm:prSet phldrT="[Text]" custT="1"/>
      <dgm:spPr>
        <a:solidFill>
          <a:schemeClr val="bg1">
            <a:alpha val="85863"/>
          </a:schemeClr>
        </a:solidFill>
        <a:ln>
          <a:solidFill>
            <a:schemeClr val="bg1"/>
          </a:solidFill>
        </a:ln>
      </dgm:spPr>
      <dgm:t>
        <a:bodyPr/>
        <a:lstStyle/>
        <a:p>
          <a:r>
            <a:rPr lang="de-DE" sz="1800" b="0" dirty="0"/>
            <a:t>Anlass und Begleitumstände</a:t>
          </a:r>
        </a:p>
      </dgm:t>
    </dgm:pt>
    <dgm:pt modelId="{F315CC15-1279-1E4F-95D7-5E96F0E2D985}" type="parTrans" cxnId="{E0BD7B86-A503-834D-8173-0A6DCF5C809F}">
      <dgm:prSet/>
      <dgm:spPr/>
      <dgm:t>
        <a:bodyPr/>
        <a:lstStyle/>
        <a:p>
          <a:endParaRPr lang="de-DE"/>
        </a:p>
      </dgm:t>
    </dgm:pt>
    <dgm:pt modelId="{8573E7C6-7B01-A04B-A61F-5F9457D491F1}" type="sibTrans" cxnId="{E0BD7B86-A503-834D-8173-0A6DCF5C809F}">
      <dgm:prSet/>
      <dgm:spPr/>
      <dgm:t>
        <a:bodyPr/>
        <a:lstStyle/>
        <a:p>
          <a:endParaRPr lang="de-DE"/>
        </a:p>
      </dgm:t>
    </dgm:pt>
    <dgm:pt modelId="{21B76E38-A63E-314C-874C-1EA4166F90A2}">
      <dgm:prSet phldrT="[Text]" custT="1"/>
      <dgm:spPr>
        <a:solidFill>
          <a:schemeClr val="bg1">
            <a:alpha val="85863"/>
          </a:schemeClr>
        </a:solidFill>
        <a:ln>
          <a:solidFill>
            <a:schemeClr val="bg1"/>
          </a:solidFill>
        </a:ln>
      </dgm:spPr>
      <dgm:t>
        <a:bodyPr/>
        <a:lstStyle/>
        <a:p>
          <a:r>
            <a:rPr lang="de-DE" sz="1800" b="0" dirty="0"/>
            <a:t>Reichweite und Wirkung</a:t>
          </a:r>
          <a:endParaRPr lang="de-DE" sz="2000" b="0" dirty="0"/>
        </a:p>
      </dgm:t>
    </dgm:pt>
    <dgm:pt modelId="{7B784BEE-DBEE-0446-A7B1-4B383C1FE8D0}" type="parTrans" cxnId="{C835B053-3215-4644-9484-59C73F52A0F7}">
      <dgm:prSet/>
      <dgm:spPr/>
      <dgm:t>
        <a:bodyPr/>
        <a:lstStyle/>
        <a:p>
          <a:endParaRPr lang="de-DE"/>
        </a:p>
      </dgm:t>
    </dgm:pt>
    <dgm:pt modelId="{8ADE8587-9A2A-E749-B43C-3DFC98454BE2}" type="sibTrans" cxnId="{C835B053-3215-4644-9484-59C73F52A0F7}">
      <dgm:prSet/>
      <dgm:spPr/>
      <dgm:t>
        <a:bodyPr/>
        <a:lstStyle/>
        <a:p>
          <a:endParaRPr lang="de-DE"/>
        </a:p>
      </dgm:t>
    </dgm:pt>
    <dgm:pt modelId="{A7D94FCD-4792-4F44-9C16-A0011FCE4670}" type="pres">
      <dgm:prSet presAssocID="{848E2AC2-BD92-CD4E-9572-5A434FD32D4B}" presName="Name0" presStyleCnt="0">
        <dgm:presLayoutVars>
          <dgm:chMax val="7"/>
          <dgm:chPref val="7"/>
          <dgm:dir/>
        </dgm:presLayoutVars>
      </dgm:prSet>
      <dgm:spPr/>
    </dgm:pt>
    <dgm:pt modelId="{A78CC93C-7157-A74E-9B51-79FCEC44935F}" type="pres">
      <dgm:prSet presAssocID="{848E2AC2-BD92-CD4E-9572-5A434FD32D4B}" presName="Name1" presStyleCnt="0"/>
      <dgm:spPr/>
    </dgm:pt>
    <dgm:pt modelId="{1426F3AB-2559-5743-8045-2501BBB2F4E3}" type="pres">
      <dgm:prSet presAssocID="{848E2AC2-BD92-CD4E-9572-5A434FD32D4B}" presName="cycle" presStyleCnt="0"/>
      <dgm:spPr/>
    </dgm:pt>
    <dgm:pt modelId="{F82CF5D5-7584-534D-82E9-A2236E47EC05}" type="pres">
      <dgm:prSet presAssocID="{848E2AC2-BD92-CD4E-9572-5A434FD32D4B}" presName="srcNode" presStyleLbl="node1" presStyleIdx="0" presStyleCnt="4"/>
      <dgm:spPr/>
    </dgm:pt>
    <dgm:pt modelId="{69CD544F-4C43-124D-A1E3-04EDDD15807F}" type="pres">
      <dgm:prSet presAssocID="{848E2AC2-BD92-CD4E-9572-5A434FD32D4B}" presName="conn" presStyleLbl="parChTrans1D2" presStyleIdx="0" presStyleCnt="1"/>
      <dgm:spPr/>
    </dgm:pt>
    <dgm:pt modelId="{83DBEA3C-C387-B543-97C6-5F7F3AD273B8}" type="pres">
      <dgm:prSet presAssocID="{848E2AC2-BD92-CD4E-9572-5A434FD32D4B}" presName="extraNode" presStyleLbl="node1" presStyleIdx="0" presStyleCnt="4"/>
      <dgm:spPr/>
    </dgm:pt>
    <dgm:pt modelId="{E4EBF955-E397-9D46-93C8-D83DE4726C82}" type="pres">
      <dgm:prSet presAssocID="{848E2AC2-BD92-CD4E-9572-5A434FD32D4B}" presName="dstNode" presStyleLbl="node1" presStyleIdx="0" presStyleCnt="4"/>
      <dgm:spPr/>
    </dgm:pt>
    <dgm:pt modelId="{73A6245C-7304-2348-8CAD-D6DD164D21DE}" type="pres">
      <dgm:prSet presAssocID="{B7120A3E-F52B-3749-B6EA-2B80E9045B1B}" presName="text_1" presStyleLbl="node1" presStyleIdx="0" presStyleCnt="4">
        <dgm:presLayoutVars>
          <dgm:bulletEnabled val="1"/>
        </dgm:presLayoutVars>
      </dgm:prSet>
      <dgm:spPr/>
    </dgm:pt>
    <dgm:pt modelId="{7CF4FDE4-0F6E-E144-9FDD-82E421939495}" type="pres">
      <dgm:prSet presAssocID="{B7120A3E-F52B-3749-B6EA-2B80E9045B1B}" presName="accent_1" presStyleCnt="0"/>
      <dgm:spPr/>
    </dgm:pt>
    <dgm:pt modelId="{CA0FD3E2-9AA9-464F-9988-BFC262819567}" type="pres">
      <dgm:prSet presAssocID="{B7120A3E-F52B-3749-B6EA-2B80E9045B1B}" presName="accentRepeatNode" presStyleLbl="solidFgAcc1" presStyleIdx="0" presStyleCnt="4"/>
      <dgm:spPr/>
    </dgm:pt>
    <dgm:pt modelId="{E0923889-9679-A54D-B0F4-37C1599F1435}" type="pres">
      <dgm:prSet presAssocID="{3BDEB94F-554D-D34E-93D6-DE44A90048E3}" presName="text_2" presStyleLbl="node1" presStyleIdx="1" presStyleCnt="4">
        <dgm:presLayoutVars>
          <dgm:bulletEnabled val="1"/>
        </dgm:presLayoutVars>
      </dgm:prSet>
      <dgm:spPr/>
    </dgm:pt>
    <dgm:pt modelId="{A1890A14-422F-DD44-BCD6-0677139F9D9C}" type="pres">
      <dgm:prSet presAssocID="{3BDEB94F-554D-D34E-93D6-DE44A90048E3}" presName="accent_2" presStyleCnt="0"/>
      <dgm:spPr/>
    </dgm:pt>
    <dgm:pt modelId="{E0926E3F-F572-9349-8CC0-4E116ACB4870}" type="pres">
      <dgm:prSet presAssocID="{3BDEB94F-554D-D34E-93D6-DE44A90048E3}" presName="accentRepeatNode" presStyleLbl="solidFgAcc1" presStyleIdx="1" presStyleCnt="4"/>
      <dgm:spPr>
        <a:ln>
          <a:solidFill>
            <a:schemeClr val="accent1">
              <a:hueOff val="0"/>
              <a:satOff val="0"/>
              <a:lumOff val="0"/>
              <a:alpha val="30000"/>
            </a:schemeClr>
          </a:solidFill>
        </a:ln>
      </dgm:spPr>
    </dgm:pt>
    <dgm:pt modelId="{3E7BB0A5-A810-D843-A0B5-9ABEF0789F13}" type="pres">
      <dgm:prSet presAssocID="{EE0A14EE-B469-BD4E-8D6D-A40F41D78EAC}" presName="text_3" presStyleLbl="node1" presStyleIdx="2" presStyleCnt="4">
        <dgm:presLayoutVars>
          <dgm:bulletEnabled val="1"/>
        </dgm:presLayoutVars>
      </dgm:prSet>
      <dgm:spPr/>
    </dgm:pt>
    <dgm:pt modelId="{48276CAB-D4E1-C04A-B523-69B0F2317D07}" type="pres">
      <dgm:prSet presAssocID="{EE0A14EE-B469-BD4E-8D6D-A40F41D78EAC}" presName="accent_3" presStyleCnt="0"/>
      <dgm:spPr/>
    </dgm:pt>
    <dgm:pt modelId="{63CA182F-D8DE-D740-9A1B-FBE757F7CAD6}" type="pres">
      <dgm:prSet presAssocID="{EE0A14EE-B469-BD4E-8D6D-A40F41D78EAC}" presName="accentRepeatNode" presStyleLbl="solidFgAcc1" presStyleIdx="2" presStyleCnt="4"/>
      <dgm:spPr>
        <a:ln>
          <a:solidFill>
            <a:schemeClr val="accent1">
              <a:hueOff val="0"/>
              <a:satOff val="0"/>
              <a:lumOff val="0"/>
              <a:alpha val="30000"/>
            </a:schemeClr>
          </a:solidFill>
        </a:ln>
      </dgm:spPr>
    </dgm:pt>
    <dgm:pt modelId="{896C1C5B-45E9-8546-A823-AF441F8B5346}" type="pres">
      <dgm:prSet presAssocID="{21B76E38-A63E-314C-874C-1EA4166F90A2}" presName="text_4" presStyleLbl="node1" presStyleIdx="3" presStyleCnt="4">
        <dgm:presLayoutVars>
          <dgm:bulletEnabled val="1"/>
        </dgm:presLayoutVars>
      </dgm:prSet>
      <dgm:spPr/>
    </dgm:pt>
    <dgm:pt modelId="{84D84219-9F33-2C4C-B512-B6C7CAA04D38}" type="pres">
      <dgm:prSet presAssocID="{21B76E38-A63E-314C-874C-1EA4166F90A2}" presName="accent_4" presStyleCnt="0"/>
      <dgm:spPr/>
    </dgm:pt>
    <dgm:pt modelId="{1525C1D4-342B-8E49-A882-893B5276C300}" type="pres">
      <dgm:prSet presAssocID="{21B76E38-A63E-314C-874C-1EA4166F90A2}" presName="accentRepeatNode" presStyleLbl="solidFgAcc1" presStyleIdx="3" presStyleCnt="4"/>
      <dgm:spPr>
        <a:ln>
          <a:solidFill>
            <a:schemeClr val="accent1">
              <a:hueOff val="0"/>
              <a:satOff val="0"/>
              <a:lumOff val="0"/>
              <a:alpha val="30000"/>
            </a:schemeClr>
          </a:solidFill>
        </a:ln>
      </dgm:spPr>
    </dgm:pt>
  </dgm:ptLst>
  <dgm:cxnLst>
    <dgm:cxn modelId="{93B2740B-16E4-7741-B617-B6337AA17EF9}" type="presOf" srcId="{848E2AC2-BD92-CD4E-9572-5A434FD32D4B}" destId="{A7D94FCD-4792-4F44-9C16-A0011FCE4670}" srcOrd="0" destOrd="0" presId="urn:microsoft.com/office/officeart/2008/layout/VerticalCurvedList"/>
    <dgm:cxn modelId="{DEDCAE32-415B-FA47-8A8C-F29F3D57D0BE}" srcId="{848E2AC2-BD92-CD4E-9572-5A434FD32D4B}" destId="{B7120A3E-F52B-3749-B6EA-2B80E9045B1B}" srcOrd="0" destOrd="0" parTransId="{89CC4264-4116-5741-8293-E39DA29FDC46}" sibTransId="{E0CC91A4-1C62-F14A-B7B6-311A57FFCD7A}"/>
    <dgm:cxn modelId="{C975B53D-D8DB-D941-952C-B0EA8DB6BAB4}" type="presOf" srcId="{E0CC91A4-1C62-F14A-B7B6-311A57FFCD7A}" destId="{69CD544F-4C43-124D-A1E3-04EDDD15807F}" srcOrd="0" destOrd="0" presId="urn:microsoft.com/office/officeart/2008/layout/VerticalCurvedList"/>
    <dgm:cxn modelId="{6BA3B251-83E7-8F4D-A0D1-87388F8AE3A2}" type="presOf" srcId="{B7120A3E-F52B-3749-B6EA-2B80E9045B1B}" destId="{73A6245C-7304-2348-8CAD-D6DD164D21DE}" srcOrd="0" destOrd="0" presId="urn:microsoft.com/office/officeart/2008/layout/VerticalCurvedList"/>
    <dgm:cxn modelId="{C835B053-3215-4644-9484-59C73F52A0F7}" srcId="{848E2AC2-BD92-CD4E-9572-5A434FD32D4B}" destId="{21B76E38-A63E-314C-874C-1EA4166F90A2}" srcOrd="3" destOrd="0" parTransId="{7B784BEE-DBEE-0446-A7B1-4B383C1FE8D0}" sibTransId="{8ADE8587-9A2A-E749-B43C-3DFC98454BE2}"/>
    <dgm:cxn modelId="{7E414B59-7CCC-F044-8004-0B43C47F1243}" srcId="{848E2AC2-BD92-CD4E-9572-5A434FD32D4B}" destId="{3BDEB94F-554D-D34E-93D6-DE44A90048E3}" srcOrd="1" destOrd="0" parTransId="{063E97FC-39FF-404E-9992-7F0AF710E262}" sibTransId="{45E51B01-9269-7044-A1F0-C591815F56E4}"/>
    <dgm:cxn modelId="{8331E477-7D4C-9840-B522-4C6C0840BB59}" type="presOf" srcId="{EE0A14EE-B469-BD4E-8D6D-A40F41D78EAC}" destId="{3E7BB0A5-A810-D843-A0B5-9ABEF0789F13}" srcOrd="0" destOrd="0" presId="urn:microsoft.com/office/officeart/2008/layout/VerticalCurvedList"/>
    <dgm:cxn modelId="{F4D1857A-932A-6C4B-A75C-4CD24999F3B0}" type="presOf" srcId="{21B76E38-A63E-314C-874C-1EA4166F90A2}" destId="{896C1C5B-45E9-8546-A823-AF441F8B5346}" srcOrd="0" destOrd="0" presId="urn:microsoft.com/office/officeart/2008/layout/VerticalCurvedList"/>
    <dgm:cxn modelId="{E0BD7B86-A503-834D-8173-0A6DCF5C809F}" srcId="{848E2AC2-BD92-CD4E-9572-5A434FD32D4B}" destId="{EE0A14EE-B469-BD4E-8D6D-A40F41D78EAC}" srcOrd="2" destOrd="0" parTransId="{F315CC15-1279-1E4F-95D7-5E96F0E2D985}" sibTransId="{8573E7C6-7B01-A04B-A61F-5F9457D491F1}"/>
    <dgm:cxn modelId="{F86BC7FD-9A24-1342-A703-4BEC03EAB809}" type="presOf" srcId="{3BDEB94F-554D-D34E-93D6-DE44A90048E3}" destId="{E0923889-9679-A54D-B0F4-37C1599F1435}" srcOrd="0" destOrd="0" presId="urn:microsoft.com/office/officeart/2008/layout/VerticalCurvedList"/>
    <dgm:cxn modelId="{6BA3A54B-C157-384E-8532-D66846130A5B}" type="presParOf" srcId="{A7D94FCD-4792-4F44-9C16-A0011FCE4670}" destId="{A78CC93C-7157-A74E-9B51-79FCEC44935F}" srcOrd="0" destOrd="0" presId="urn:microsoft.com/office/officeart/2008/layout/VerticalCurvedList"/>
    <dgm:cxn modelId="{70C1A44F-D103-F243-80DF-783091403A99}" type="presParOf" srcId="{A78CC93C-7157-A74E-9B51-79FCEC44935F}" destId="{1426F3AB-2559-5743-8045-2501BBB2F4E3}" srcOrd="0" destOrd="0" presId="urn:microsoft.com/office/officeart/2008/layout/VerticalCurvedList"/>
    <dgm:cxn modelId="{85D292B0-44DD-6D4F-A4AC-E22FC9891718}" type="presParOf" srcId="{1426F3AB-2559-5743-8045-2501BBB2F4E3}" destId="{F82CF5D5-7584-534D-82E9-A2236E47EC05}" srcOrd="0" destOrd="0" presId="urn:microsoft.com/office/officeart/2008/layout/VerticalCurvedList"/>
    <dgm:cxn modelId="{993409F4-192F-4840-96D6-DB0EE0CDCD55}" type="presParOf" srcId="{1426F3AB-2559-5743-8045-2501BBB2F4E3}" destId="{69CD544F-4C43-124D-A1E3-04EDDD15807F}" srcOrd="1" destOrd="0" presId="urn:microsoft.com/office/officeart/2008/layout/VerticalCurvedList"/>
    <dgm:cxn modelId="{FC45A818-594C-B846-B620-02A8B6F3DAAE}" type="presParOf" srcId="{1426F3AB-2559-5743-8045-2501BBB2F4E3}" destId="{83DBEA3C-C387-B543-97C6-5F7F3AD273B8}" srcOrd="2" destOrd="0" presId="urn:microsoft.com/office/officeart/2008/layout/VerticalCurvedList"/>
    <dgm:cxn modelId="{0BC75287-1013-F444-B9B1-F42D2B6F8115}" type="presParOf" srcId="{1426F3AB-2559-5743-8045-2501BBB2F4E3}" destId="{E4EBF955-E397-9D46-93C8-D83DE4726C82}" srcOrd="3" destOrd="0" presId="urn:microsoft.com/office/officeart/2008/layout/VerticalCurvedList"/>
    <dgm:cxn modelId="{94F12C4C-9449-4B49-B87A-6DEEEEB37957}" type="presParOf" srcId="{A78CC93C-7157-A74E-9B51-79FCEC44935F}" destId="{73A6245C-7304-2348-8CAD-D6DD164D21DE}" srcOrd="1" destOrd="0" presId="urn:microsoft.com/office/officeart/2008/layout/VerticalCurvedList"/>
    <dgm:cxn modelId="{24F5BB7F-5B0B-A549-ACA7-EAEAD0E1630F}" type="presParOf" srcId="{A78CC93C-7157-A74E-9B51-79FCEC44935F}" destId="{7CF4FDE4-0F6E-E144-9FDD-82E421939495}" srcOrd="2" destOrd="0" presId="urn:microsoft.com/office/officeart/2008/layout/VerticalCurvedList"/>
    <dgm:cxn modelId="{60666BC9-C2F9-5D4D-8327-229D1E84E413}" type="presParOf" srcId="{7CF4FDE4-0F6E-E144-9FDD-82E421939495}" destId="{CA0FD3E2-9AA9-464F-9988-BFC262819567}" srcOrd="0" destOrd="0" presId="urn:microsoft.com/office/officeart/2008/layout/VerticalCurvedList"/>
    <dgm:cxn modelId="{1E1334B3-AABF-F74C-B334-91625B10C41A}" type="presParOf" srcId="{A78CC93C-7157-A74E-9B51-79FCEC44935F}" destId="{E0923889-9679-A54D-B0F4-37C1599F1435}" srcOrd="3" destOrd="0" presId="urn:microsoft.com/office/officeart/2008/layout/VerticalCurvedList"/>
    <dgm:cxn modelId="{19441762-15EE-8946-9C7D-2524A223311B}" type="presParOf" srcId="{A78CC93C-7157-A74E-9B51-79FCEC44935F}" destId="{A1890A14-422F-DD44-BCD6-0677139F9D9C}" srcOrd="4" destOrd="0" presId="urn:microsoft.com/office/officeart/2008/layout/VerticalCurvedList"/>
    <dgm:cxn modelId="{7516F670-A09F-804D-BC68-1904239B1AA2}" type="presParOf" srcId="{A1890A14-422F-DD44-BCD6-0677139F9D9C}" destId="{E0926E3F-F572-9349-8CC0-4E116ACB4870}" srcOrd="0" destOrd="0" presId="urn:microsoft.com/office/officeart/2008/layout/VerticalCurvedList"/>
    <dgm:cxn modelId="{3867C8BF-DC0C-E749-86FA-0DB4434443C3}" type="presParOf" srcId="{A78CC93C-7157-A74E-9B51-79FCEC44935F}" destId="{3E7BB0A5-A810-D843-A0B5-9ABEF0789F13}" srcOrd="5" destOrd="0" presId="urn:microsoft.com/office/officeart/2008/layout/VerticalCurvedList"/>
    <dgm:cxn modelId="{6D3D004D-4391-E74E-BD8B-A870EFFBBDC5}" type="presParOf" srcId="{A78CC93C-7157-A74E-9B51-79FCEC44935F}" destId="{48276CAB-D4E1-C04A-B523-69B0F2317D07}" srcOrd="6" destOrd="0" presId="urn:microsoft.com/office/officeart/2008/layout/VerticalCurvedList"/>
    <dgm:cxn modelId="{1F28FEB2-6808-684A-818D-7EF8E19B9E55}" type="presParOf" srcId="{48276CAB-D4E1-C04A-B523-69B0F2317D07}" destId="{63CA182F-D8DE-D740-9A1B-FBE757F7CAD6}" srcOrd="0" destOrd="0" presId="urn:microsoft.com/office/officeart/2008/layout/VerticalCurvedList"/>
    <dgm:cxn modelId="{101DB21D-930F-414E-A282-CA65CAE83114}" type="presParOf" srcId="{A78CC93C-7157-A74E-9B51-79FCEC44935F}" destId="{896C1C5B-45E9-8546-A823-AF441F8B5346}" srcOrd="7" destOrd="0" presId="urn:microsoft.com/office/officeart/2008/layout/VerticalCurvedList"/>
    <dgm:cxn modelId="{AA74CB1D-DD68-5F44-8E41-021EE627E0CE}" type="presParOf" srcId="{A78CC93C-7157-A74E-9B51-79FCEC44935F}" destId="{84D84219-9F33-2C4C-B512-B6C7CAA04D38}" srcOrd="8" destOrd="0" presId="urn:microsoft.com/office/officeart/2008/layout/VerticalCurvedList"/>
    <dgm:cxn modelId="{6C6CD202-AB2F-7E43-9B6B-2E573115267E}" type="presParOf" srcId="{84D84219-9F33-2C4C-B512-B6C7CAA04D38}" destId="{1525C1D4-342B-8E49-A882-893B5276C3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8E2AC2-BD92-CD4E-9572-5A434FD32D4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B7120A3E-F52B-3749-B6EA-2B80E9045B1B}">
      <dgm:prSet phldrT="[Text]" custT="1"/>
      <dgm:spPr>
        <a:solidFill>
          <a:schemeClr val="accent1">
            <a:hueOff val="0"/>
            <a:satOff val="0"/>
            <a:lumOff val="0"/>
            <a:alpha val="85863"/>
          </a:schemeClr>
        </a:solidFill>
        <a:ln>
          <a:solidFill>
            <a:schemeClr val="tx1"/>
          </a:solidFill>
        </a:ln>
      </dgm:spPr>
      <dgm:t>
        <a:bodyPr/>
        <a:lstStyle/>
        <a:p>
          <a:r>
            <a:rPr lang="de-DE" sz="1800" b="0" dirty="0"/>
            <a:t>Inhalt der Äußerung</a:t>
          </a:r>
        </a:p>
      </dgm:t>
    </dgm:pt>
    <dgm:pt modelId="{89CC4264-4116-5741-8293-E39DA29FDC46}" type="parTrans" cxnId="{DEDCAE32-415B-FA47-8A8C-F29F3D57D0BE}">
      <dgm:prSet/>
      <dgm:spPr/>
      <dgm:t>
        <a:bodyPr/>
        <a:lstStyle/>
        <a:p>
          <a:endParaRPr lang="de-DE"/>
        </a:p>
      </dgm:t>
    </dgm:pt>
    <dgm:pt modelId="{E0CC91A4-1C62-F14A-B7B6-311A57FFCD7A}" type="sibTrans" cxnId="{DEDCAE32-415B-FA47-8A8C-F29F3D57D0BE}">
      <dgm:prSet/>
      <dgm:spPr>
        <a:ln>
          <a:solidFill>
            <a:schemeClr val="accent1">
              <a:shade val="60000"/>
              <a:hueOff val="0"/>
              <a:satOff val="0"/>
              <a:lumOff val="0"/>
            </a:schemeClr>
          </a:solidFill>
        </a:ln>
      </dgm:spPr>
      <dgm:t>
        <a:bodyPr/>
        <a:lstStyle/>
        <a:p>
          <a:endParaRPr lang="de-DE"/>
        </a:p>
      </dgm:t>
    </dgm:pt>
    <dgm:pt modelId="{3BDEB94F-554D-D34E-93D6-DE44A90048E3}">
      <dgm:prSet phldrT="[Text]" custT="1"/>
      <dgm:spPr>
        <a:noFill/>
        <a:ln>
          <a:noFill/>
        </a:ln>
      </dgm:spPr>
      <dgm:t>
        <a:bodyPr/>
        <a:lstStyle/>
        <a:p>
          <a:r>
            <a:rPr lang="de-DE" sz="1800" b="0"/>
            <a:t>F</a:t>
          </a:r>
          <a:endParaRPr lang="de-DE" sz="1800" b="0" dirty="0"/>
        </a:p>
      </dgm:t>
    </dgm:pt>
    <dgm:pt modelId="{45E51B01-9269-7044-A1F0-C591815F56E4}" type="sibTrans" cxnId="{7E414B59-7CCC-F044-8004-0B43C47F1243}">
      <dgm:prSet/>
      <dgm:spPr/>
      <dgm:t>
        <a:bodyPr/>
        <a:lstStyle/>
        <a:p>
          <a:endParaRPr lang="de-DE"/>
        </a:p>
      </dgm:t>
    </dgm:pt>
    <dgm:pt modelId="{063E97FC-39FF-404E-9992-7F0AF710E262}" type="parTrans" cxnId="{7E414B59-7CCC-F044-8004-0B43C47F1243}">
      <dgm:prSet/>
      <dgm:spPr/>
      <dgm:t>
        <a:bodyPr/>
        <a:lstStyle/>
        <a:p>
          <a:endParaRPr lang="de-DE"/>
        </a:p>
      </dgm:t>
    </dgm:pt>
    <dgm:pt modelId="{EE0A14EE-B469-BD4E-8D6D-A40F41D78EAC}">
      <dgm:prSet phldrT="[Text]" custT="1"/>
      <dgm:spPr>
        <a:solidFill>
          <a:schemeClr val="bg1">
            <a:alpha val="0"/>
          </a:schemeClr>
        </a:solidFill>
        <a:ln>
          <a:noFill/>
        </a:ln>
      </dgm:spPr>
      <dgm:t>
        <a:bodyPr/>
        <a:lstStyle/>
        <a:p>
          <a:r>
            <a:rPr lang="de-DE" sz="1800" b="0"/>
            <a:t>A</a:t>
          </a:r>
          <a:endParaRPr lang="de-DE" sz="1800" b="0" dirty="0"/>
        </a:p>
      </dgm:t>
    </dgm:pt>
    <dgm:pt modelId="{8573E7C6-7B01-A04B-A61F-5F9457D491F1}" type="sibTrans" cxnId="{E0BD7B86-A503-834D-8173-0A6DCF5C809F}">
      <dgm:prSet/>
      <dgm:spPr/>
      <dgm:t>
        <a:bodyPr/>
        <a:lstStyle/>
        <a:p>
          <a:endParaRPr lang="de-DE"/>
        </a:p>
      </dgm:t>
    </dgm:pt>
    <dgm:pt modelId="{F315CC15-1279-1E4F-95D7-5E96F0E2D985}" type="parTrans" cxnId="{E0BD7B86-A503-834D-8173-0A6DCF5C809F}">
      <dgm:prSet/>
      <dgm:spPr/>
      <dgm:t>
        <a:bodyPr/>
        <a:lstStyle/>
        <a:p>
          <a:endParaRPr lang="de-DE"/>
        </a:p>
      </dgm:t>
    </dgm:pt>
    <dgm:pt modelId="{21B76E38-A63E-314C-874C-1EA4166F90A2}">
      <dgm:prSet phldrT="[Text]" custT="1"/>
      <dgm:spPr>
        <a:noFill/>
        <a:ln>
          <a:noFill/>
        </a:ln>
      </dgm:spPr>
      <dgm:t>
        <a:bodyPr/>
        <a:lstStyle/>
        <a:p>
          <a:r>
            <a:rPr lang="de-DE" sz="1800" b="0" dirty="0"/>
            <a:t>R</a:t>
          </a:r>
          <a:endParaRPr lang="de-DE" sz="2000" b="0" dirty="0"/>
        </a:p>
      </dgm:t>
    </dgm:pt>
    <dgm:pt modelId="{8ADE8587-9A2A-E749-B43C-3DFC98454BE2}" type="sibTrans" cxnId="{C835B053-3215-4644-9484-59C73F52A0F7}">
      <dgm:prSet/>
      <dgm:spPr/>
      <dgm:t>
        <a:bodyPr/>
        <a:lstStyle/>
        <a:p>
          <a:endParaRPr lang="de-DE"/>
        </a:p>
      </dgm:t>
    </dgm:pt>
    <dgm:pt modelId="{7B784BEE-DBEE-0446-A7B1-4B383C1FE8D0}" type="parTrans" cxnId="{C835B053-3215-4644-9484-59C73F52A0F7}">
      <dgm:prSet/>
      <dgm:spPr/>
      <dgm:t>
        <a:bodyPr/>
        <a:lstStyle/>
        <a:p>
          <a:endParaRPr lang="de-DE"/>
        </a:p>
      </dgm:t>
    </dgm:pt>
    <dgm:pt modelId="{A7D94FCD-4792-4F44-9C16-A0011FCE4670}" type="pres">
      <dgm:prSet presAssocID="{848E2AC2-BD92-CD4E-9572-5A434FD32D4B}" presName="Name0" presStyleCnt="0">
        <dgm:presLayoutVars>
          <dgm:chMax val="7"/>
          <dgm:chPref val="7"/>
          <dgm:dir/>
        </dgm:presLayoutVars>
      </dgm:prSet>
      <dgm:spPr/>
    </dgm:pt>
    <dgm:pt modelId="{A78CC93C-7157-A74E-9B51-79FCEC44935F}" type="pres">
      <dgm:prSet presAssocID="{848E2AC2-BD92-CD4E-9572-5A434FD32D4B}" presName="Name1" presStyleCnt="0"/>
      <dgm:spPr/>
    </dgm:pt>
    <dgm:pt modelId="{1426F3AB-2559-5743-8045-2501BBB2F4E3}" type="pres">
      <dgm:prSet presAssocID="{848E2AC2-BD92-CD4E-9572-5A434FD32D4B}" presName="cycle" presStyleCnt="0"/>
      <dgm:spPr/>
    </dgm:pt>
    <dgm:pt modelId="{F82CF5D5-7584-534D-82E9-A2236E47EC05}" type="pres">
      <dgm:prSet presAssocID="{848E2AC2-BD92-CD4E-9572-5A434FD32D4B}" presName="srcNode" presStyleLbl="node1" presStyleIdx="0" presStyleCnt="4"/>
      <dgm:spPr/>
    </dgm:pt>
    <dgm:pt modelId="{69CD544F-4C43-124D-A1E3-04EDDD15807F}" type="pres">
      <dgm:prSet presAssocID="{848E2AC2-BD92-CD4E-9572-5A434FD32D4B}" presName="conn" presStyleLbl="parChTrans1D2" presStyleIdx="0" presStyleCnt="1"/>
      <dgm:spPr/>
    </dgm:pt>
    <dgm:pt modelId="{83DBEA3C-C387-B543-97C6-5F7F3AD273B8}" type="pres">
      <dgm:prSet presAssocID="{848E2AC2-BD92-CD4E-9572-5A434FD32D4B}" presName="extraNode" presStyleLbl="node1" presStyleIdx="0" presStyleCnt="4"/>
      <dgm:spPr/>
    </dgm:pt>
    <dgm:pt modelId="{E4EBF955-E397-9D46-93C8-D83DE4726C82}" type="pres">
      <dgm:prSet presAssocID="{848E2AC2-BD92-CD4E-9572-5A434FD32D4B}" presName="dstNode" presStyleLbl="node1" presStyleIdx="0" presStyleCnt="4"/>
      <dgm:spPr/>
    </dgm:pt>
    <dgm:pt modelId="{73A6245C-7304-2348-8CAD-D6DD164D21DE}" type="pres">
      <dgm:prSet presAssocID="{B7120A3E-F52B-3749-B6EA-2B80E9045B1B}" presName="text_1" presStyleLbl="node1" presStyleIdx="0" presStyleCnt="4">
        <dgm:presLayoutVars>
          <dgm:bulletEnabled val="1"/>
        </dgm:presLayoutVars>
      </dgm:prSet>
      <dgm:spPr/>
    </dgm:pt>
    <dgm:pt modelId="{7CF4FDE4-0F6E-E144-9FDD-82E421939495}" type="pres">
      <dgm:prSet presAssocID="{B7120A3E-F52B-3749-B6EA-2B80E9045B1B}" presName="accent_1" presStyleCnt="0"/>
      <dgm:spPr/>
    </dgm:pt>
    <dgm:pt modelId="{CA0FD3E2-9AA9-464F-9988-BFC262819567}" type="pres">
      <dgm:prSet presAssocID="{B7120A3E-F52B-3749-B6EA-2B80E9045B1B}" presName="accentRepeatNode" presStyleLbl="solidFgAcc1" presStyleIdx="0" presStyleCnt="4"/>
      <dgm:spPr/>
    </dgm:pt>
    <dgm:pt modelId="{E0923889-9679-A54D-B0F4-37C1599F1435}" type="pres">
      <dgm:prSet presAssocID="{3BDEB94F-554D-D34E-93D6-DE44A90048E3}" presName="text_2" presStyleLbl="node1" presStyleIdx="1" presStyleCnt="4">
        <dgm:presLayoutVars>
          <dgm:bulletEnabled val="1"/>
        </dgm:presLayoutVars>
      </dgm:prSet>
      <dgm:spPr/>
    </dgm:pt>
    <dgm:pt modelId="{A1890A14-422F-DD44-BCD6-0677139F9D9C}" type="pres">
      <dgm:prSet presAssocID="{3BDEB94F-554D-D34E-93D6-DE44A90048E3}" presName="accent_2" presStyleCnt="0"/>
      <dgm:spPr/>
    </dgm:pt>
    <dgm:pt modelId="{E0926E3F-F572-9349-8CC0-4E116ACB4870}" type="pres">
      <dgm:prSet presAssocID="{3BDEB94F-554D-D34E-93D6-DE44A90048E3}" presName="accentRepeatNode" presStyleLbl="solidFgAcc1" presStyleIdx="1" presStyleCnt="4"/>
      <dgm:spPr>
        <a:solidFill>
          <a:schemeClr val="lt1">
            <a:hueOff val="0"/>
            <a:satOff val="0"/>
            <a:lumOff val="0"/>
          </a:schemeClr>
        </a:solidFill>
        <a:ln>
          <a:solidFill>
            <a:schemeClr val="accent1">
              <a:hueOff val="0"/>
              <a:satOff val="0"/>
              <a:lumOff val="0"/>
              <a:alpha val="30407"/>
            </a:schemeClr>
          </a:solidFill>
        </a:ln>
      </dgm:spPr>
    </dgm:pt>
    <dgm:pt modelId="{3E7BB0A5-A810-D843-A0B5-9ABEF0789F13}" type="pres">
      <dgm:prSet presAssocID="{EE0A14EE-B469-BD4E-8D6D-A40F41D78EAC}" presName="text_3" presStyleLbl="node1" presStyleIdx="2" presStyleCnt="4">
        <dgm:presLayoutVars>
          <dgm:bulletEnabled val="1"/>
        </dgm:presLayoutVars>
      </dgm:prSet>
      <dgm:spPr/>
    </dgm:pt>
    <dgm:pt modelId="{48276CAB-D4E1-C04A-B523-69B0F2317D07}" type="pres">
      <dgm:prSet presAssocID="{EE0A14EE-B469-BD4E-8D6D-A40F41D78EAC}" presName="accent_3" presStyleCnt="0"/>
      <dgm:spPr/>
    </dgm:pt>
    <dgm:pt modelId="{63CA182F-D8DE-D740-9A1B-FBE757F7CAD6}" type="pres">
      <dgm:prSet presAssocID="{EE0A14EE-B469-BD4E-8D6D-A40F41D78EAC}" presName="accentRepeatNode" presStyleLbl="solidFgAcc1" presStyleIdx="2" presStyleCnt="4"/>
      <dgm:spPr>
        <a:solidFill>
          <a:schemeClr val="lt1">
            <a:hueOff val="0"/>
            <a:satOff val="0"/>
            <a:lumOff val="0"/>
          </a:schemeClr>
        </a:solidFill>
        <a:ln>
          <a:solidFill>
            <a:schemeClr val="accent1">
              <a:hueOff val="0"/>
              <a:satOff val="0"/>
              <a:lumOff val="0"/>
              <a:alpha val="30407"/>
            </a:schemeClr>
          </a:solidFill>
        </a:ln>
      </dgm:spPr>
    </dgm:pt>
    <dgm:pt modelId="{896C1C5B-45E9-8546-A823-AF441F8B5346}" type="pres">
      <dgm:prSet presAssocID="{21B76E38-A63E-314C-874C-1EA4166F90A2}" presName="text_4" presStyleLbl="node1" presStyleIdx="3" presStyleCnt="4">
        <dgm:presLayoutVars>
          <dgm:bulletEnabled val="1"/>
        </dgm:presLayoutVars>
      </dgm:prSet>
      <dgm:spPr/>
    </dgm:pt>
    <dgm:pt modelId="{84D84219-9F33-2C4C-B512-B6C7CAA04D38}" type="pres">
      <dgm:prSet presAssocID="{21B76E38-A63E-314C-874C-1EA4166F90A2}" presName="accent_4" presStyleCnt="0"/>
      <dgm:spPr/>
    </dgm:pt>
    <dgm:pt modelId="{1525C1D4-342B-8E49-A882-893B5276C300}" type="pres">
      <dgm:prSet presAssocID="{21B76E38-A63E-314C-874C-1EA4166F90A2}" presName="accentRepeatNode" presStyleLbl="solidFgAcc1" presStyleIdx="3" presStyleCnt="4"/>
      <dgm:spPr>
        <a:solidFill>
          <a:schemeClr val="lt1">
            <a:hueOff val="0"/>
            <a:satOff val="0"/>
            <a:lumOff val="0"/>
          </a:schemeClr>
        </a:solidFill>
        <a:ln>
          <a:solidFill>
            <a:schemeClr val="accent1">
              <a:hueOff val="0"/>
              <a:satOff val="0"/>
              <a:lumOff val="0"/>
              <a:alpha val="30407"/>
            </a:schemeClr>
          </a:solidFill>
        </a:ln>
      </dgm:spPr>
    </dgm:pt>
  </dgm:ptLst>
  <dgm:cxnLst>
    <dgm:cxn modelId="{93B2740B-16E4-7741-B617-B6337AA17EF9}" type="presOf" srcId="{848E2AC2-BD92-CD4E-9572-5A434FD32D4B}" destId="{A7D94FCD-4792-4F44-9C16-A0011FCE4670}" srcOrd="0" destOrd="0" presId="urn:microsoft.com/office/officeart/2008/layout/VerticalCurvedList"/>
    <dgm:cxn modelId="{DEDCAE32-415B-FA47-8A8C-F29F3D57D0BE}" srcId="{848E2AC2-BD92-CD4E-9572-5A434FD32D4B}" destId="{B7120A3E-F52B-3749-B6EA-2B80E9045B1B}" srcOrd="0" destOrd="0" parTransId="{89CC4264-4116-5741-8293-E39DA29FDC46}" sibTransId="{E0CC91A4-1C62-F14A-B7B6-311A57FFCD7A}"/>
    <dgm:cxn modelId="{C975B53D-D8DB-D941-952C-B0EA8DB6BAB4}" type="presOf" srcId="{E0CC91A4-1C62-F14A-B7B6-311A57FFCD7A}" destId="{69CD544F-4C43-124D-A1E3-04EDDD15807F}" srcOrd="0" destOrd="0" presId="urn:microsoft.com/office/officeart/2008/layout/VerticalCurvedList"/>
    <dgm:cxn modelId="{6BA3B251-83E7-8F4D-A0D1-87388F8AE3A2}" type="presOf" srcId="{B7120A3E-F52B-3749-B6EA-2B80E9045B1B}" destId="{73A6245C-7304-2348-8CAD-D6DD164D21DE}" srcOrd="0" destOrd="0" presId="urn:microsoft.com/office/officeart/2008/layout/VerticalCurvedList"/>
    <dgm:cxn modelId="{C835B053-3215-4644-9484-59C73F52A0F7}" srcId="{848E2AC2-BD92-CD4E-9572-5A434FD32D4B}" destId="{21B76E38-A63E-314C-874C-1EA4166F90A2}" srcOrd="3" destOrd="0" parTransId="{7B784BEE-DBEE-0446-A7B1-4B383C1FE8D0}" sibTransId="{8ADE8587-9A2A-E749-B43C-3DFC98454BE2}"/>
    <dgm:cxn modelId="{7E414B59-7CCC-F044-8004-0B43C47F1243}" srcId="{848E2AC2-BD92-CD4E-9572-5A434FD32D4B}" destId="{3BDEB94F-554D-D34E-93D6-DE44A90048E3}" srcOrd="1" destOrd="0" parTransId="{063E97FC-39FF-404E-9992-7F0AF710E262}" sibTransId="{45E51B01-9269-7044-A1F0-C591815F56E4}"/>
    <dgm:cxn modelId="{8331E477-7D4C-9840-B522-4C6C0840BB59}" type="presOf" srcId="{EE0A14EE-B469-BD4E-8D6D-A40F41D78EAC}" destId="{3E7BB0A5-A810-D843-A0B5-9ABEF0789F13}" srcOrd="0" destOrd="0" presId="urn:microsoft.com/office/officeart/2008/layout/VerticalCurvedList"/>
    <dgm:cxn modelId="{F4D1857A-932A-6C4B-A75C-4CD24999F3B0}" type="presOf" srcId="{21B76E38-A63E-314C-874C-1EA4166F90A2}" destId="{896C1C5B-45E9-8546-A823-AF441F8B5346}" srcOrd="0" destOrd="0" presId="urn:microsoft.com/office/officeart/2008/layout/VerticalCurvedList"/>
    <dgm:cxn modelId="{E0BD7B86-A503-834D-8173-0A6DCF5C809F}" srcId="{848E2AC2-BD92-CD4E-9572-5A434FD32D4B}" destId="{EE0A14EE-B469-BD4E-8D6D-A40F41D78EAC}" srcOrd="2" destOrd="0" parTransId="{F315CC15-1279-1E4F-95D7-5E96F0E2D985}" sibTransId="{8573E7C6-7B01-A04B-A61F-5F9457D491F1}"/>
    <dgm:cxn modelId="{F86BC7FD-9A24-1342-A703-4BEC03EAB809}" type="presOf" srcId="{3BDEB94F-554D-D34E-93D6-DE44A90048E3}" destId="{E0923889-9679-A54D-B0F4-37C1599F1435}" srcOrd="0" destOrd="0" presId="urn:microsoft.com/office/officeart/2008/layout/VerticalCurvedList"/>
    <dgm:cxn modelId="{6BA3A54B-C157-384E-8532-D66846130A5B}" type="presParOf" srcId="{A7D94FCD-4792-4F44-9C16-A0011FCE4670}" destId="{A78CC93C-7157-A74E-9B51-79FCEC44935F}" srcOrd="0" destOrd="0" presId="urn:microsoft.com/office/officeart/2008/layout/VerticalCurvedList"/>
    <dgm:cxn modelId="{70C1A44F-D103-F243-80DF-783091403A99}" type="presParOf" srcId="{A78CC93C-7157-A74E-9B51-79FCEC44935F}" destId="{1426F3AB-2559-5743-8045-2501BBB2F4E3}" srcOrd="0" destOrd="0" presId="urn:microsoft.com/office/officeart/2008/layout/VerticalCurvedList"/>
    <dgm:cxn modelId="{85D292B0-44DD-6D4F-A4AC-E22FC9891718}" type="presParOf" srcId="{1426F3AB-2559-5743-8045-2501BBB2F4E3}" destId="{F82CF5D5-7584-534D-82E9-A2236E47EC05}" srcOrd="0" destOrd="0" presId="urn:microsoft.com/office/officeart/2008/layout/VerticalCurvedList"/>
    <dgm:cxn modelId="{993409F4-192F-4840-96D6-DB0EE0CDCD55}" type="presParOf" srcId="{1426F3AB-2559-5743-8045-2501BBB2F4E3}" destId="{69CD544F-4C43-124D-A1E3-04EDDD15807F}" srcOrd="1" destOrd="0" presId="urn:microsoft.com/office/officeart/2008/layout/VerticalCurvedList"/>
    <dgm:cxn modelId="{FC45A818-594C-B846-B620-02A8B6F3DAAE}" type="presParOf" srcId="{1426F3AB-2559-5743-8045-2501BBB2F4E3}" destId="{83DBEA3C-C387-B543-97C6-5F7F3AD273B8}" srcOrd="2" destOrd="0" presId="urn:microsoft.com/office/officeart/2008/layout/VerticalCurvedList"/>
    <dgm:cxn modelId="{0BC75287-1013-F444-B9B1-F42D2B6F8115}" type="presParOf" srcId="{1426F3AB-2559-5743-8045-2501BBB2F4E3}" destId="{E4EBF955-E397-9D46-93C8-D83DE4726C82}" srcOrd="3" destOrd="0" presId="urn:microsoft.com/office/officeart/2008/layout/VerticalCurvedList"/>
    <dgm:cxn modelId="{94F12C4C-9449-4B49-B87A-6DEEEEB37957}" type="presParOf" srcId="{A78CC93C-7157-A74E-9B51-79FCEC44935F}" destId="{73A6245C-7304-2348-8CAD-D6DD164D21DE}" srcOrd="1" destOrd="0" presId="urn:microsoft.com/office/officeart/2008/layout/VerticalCurvedList"/>
    <dgm:cxn modelId="{24F5BB7F-5B0B-A549-ACA7-EAEAD0E1630F}" type="presParOf" srcId="{A78CC93C-7157-A74E-9B51-79FCEC44935F}" destId="{7CF4FDE4-0F6E-E144-9FDD-82E421939495}" srcOrd="2" destOrd="0" presId="urn:microsoft.com/office/officeart/2008/layout/VerticalCurvedList"/>
    <dgm:cxn modelId="{60666BC9-C2F9-5D4D-8327-229D1E84E413}" type="presParOf" srcId="{7CF4FDE4-0F6E-E144-9FDD-82E421939495}" destId="{CA0FD3E2-9AA9-464F-9988-BFC262819567}" srcOrd="0" destOrd="0" presId="urn:microsoft.com/office/officeart/2008/layout/VerticalCurvedList"/>
    <dgm:cxn modelId="{1E1334B3-AABF-F74C-B334-91625B10C41A}" type="presParOf" srcId="{A78CC93C-7157-A74E-9B51-79FCEC44935F}" destId="{E0923889-9679-A54D-B0F4-37C1599F1435}" srcOrd="3" destOrd="0" presId="urn:microsoft.com/office/officeart/2008/layout/VerticalCurvedList"/>
    <dgm:cxn modelId="{19441762-15EE-8946-9C7D-2524A223311B}" type="presParOf" srcId="{A78CC93C-7157-A74E-9B51-79FCEC44935F}" destId="{A1890A14-422F-DD44-BCD6-0677139F9D9C}" srcOrd="4" destOrd="0" presId="urn:microsoft.com/office/officeart/2008/layout/VerticalCurvedList"/>
    <dgm:cxn modelId="{7516F670-A09F-804D-BC68-1904239B1AA2}" type="presParOf" srcId="{A1890A14-422F-DD44-BCD6-0677139F9D9C}" destId="{E0926E3F-F572-9349-8CC0-4E116ACB4870}" srcOrd="0" destOrd="0" presId="urn:microsoft.com/office/officeart/2008/layout/VerticalCurvedList"/>
    <dgm:cxn modelId="{3867C8BF-DC0C-E749-86FA-0DB4434443C3}" type="presParOf" srcId="{A78CC93C-7157-A74E-9B51-79FCEC44935F}" destId="{3E7BB0A5-A810-D843-A0B5-9ABEF0789F13}" srcOrd="5" destOrd="0" presId="urn:microsoft.com/office/officeart/2008/layout/VerticalCurvedList"/>
    <dgm:cxn modelId="{6D3D004D-4391-E74E-BD8B-A870EFFBBDC5}" type="presParOf" srcId="{A78CC93C-7157-A74E-9B51-79FCEC44935F}" destId="{48276CAB-D4E1-C04A-B523-69B0F2317D07}" srcOrd="6" destOrd="0" presId="urn:microsoft.com/office/officeart/2008/layout/VerticalCurvedList"/>
    <dgm:cxn modelId="{1F28FEB2-6808-684A-818D-7EF8E19B9E55}" type="presParOf" srcId="{48276CAB-D4E1-C04A-B523-69B0F2317D07}" destId="{63CA182F-D8DE-D740-9A1B-FBE757F7CAD6}" srcOrd="0" destOrd="0" presId="urn:microsoft.com/office/officeart/2008/layout/VerticalCurvedList"/>
    <dgm:cxn modelId="{101DB21D-930F-414E-A282-CA65CAE83114}" type="presParOf" srcId="{A78CC93C-7157-A74E-9B51-79FCEC44935F}" destId="{896C1C5B-45E9-8546-A823-AF441F8B5346}" srcOrd="7" destOrd="0" presId="urn:microsoft.com/office/officeart/2008/layout/VerticalCurvedList"/>
    <dgm:cxn modelId="{AA74CB1D-DD68-5F44-8E41-021EE627E0CE}" type="presParOf" srcId="{A78CC93C-7157-A74E-9B51-79FCEC44935F}" destId="{84D84219-9F33-2C4C-B512-B6C7CAA04D38}" srcOrd="8" destOrd="0" presId="urn:microsoft.com/office/officeart/2008/layout/VerticalCurvedList"/>
    <dgm:cxn modelId="{6C6CD202-AB2F-7E43-9B6B-2E573115267E}" type="presParOf" srcId="{84D84219-9F33-2C4C-B512-B6C7CAA04D38}" destId="{1525C1D4-342B-8E49-A882-893B5276C3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8E2AC2-BD92-CD4E-9572-5A434FD32D4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3BDEB94F-554D-D34E-93D6-DE44A90048E3}">
      <dgm:prSet phldrT="[Text]" custT="1"/>
      <dgm:spPr>
        <a:solidFill>
          <a:srgbClr val="28385B">
            <a:alpha val="85863"/>
          </a:srgbClr>
        </a:solidFill>
        <a:ln>
          <a:solidFill>
            <a:schemeClr val="accent1"/>
          </a:solidFill>
        </a:ln>
      </dgm:spPr>
      <dgm:t>
        <a:bodyPr/>
        <a:lstStyle/>
        <a:p>
          <a:r>
            <a:rPr lang="de-DE" sz="1800" b="0" dirty="0"/>
            <a:t>Form der Äußerung</a:t>
          </a:r>
        </a:p>
      </dgm:t>
    </dgm:pt>
    <dgm:pt modelId="{063E97FC-39FF-404E-9992-7F0AF710E262}" type="parTrans" cxnId="{7E414B59-7CCC-F044-8004-0B43C47F1243}">
      <dgm:prSet/>
      <dgm:spPr/>
      <dgm:t>
        <a:bodyPr/>
        <a:lstStyle/>
        <a:p>
          <a:endParaRPr lang="de-DE"/>
        </a:p>
      </dgm:t>
    </dgm:pt>
    <dgm:pt modelId="{45E51B01-9269-7044-A1F0-C591815F56E4}" type="sibTrans" cxnId="{7E414B59-7CCC-F044-8004-0B43C47F1243}">
      <dgm:prSet/>
      <dgm:spPr/>
      <dgm:t>
        <a:bodyPr/>
        <a:lstStyle/>
        <a:p>
          <a:endParaRPr lang="de-DE"/>
        </a:p>
      </dgm:t>
    </dgm:pt>
    <dgm:pt modelId="{EE0A14EE-B469-BD4E-8D6D-A40F41D78EAC}">
      <dgm:prSet phldrT="[Text]" custT="1"/>
      <dgm:spPr>
        <a:solidFill>
          <a:schemeClr val="bg1">
            <a:alpha val="85863"/>
          </a:schemeClr>
        </a:solidFill>
        <a:ln>
          <a:solidFill>
            <a:schemeClr val="bg1"/>
          </a:solidFill>
        </a:ln>
      </dgm:spPr>
      <dgm:t>
        <a:bodyPr/>
        <a:lstStyle/>
        <a:p>
          <a:r>
            <a:rPr lang="de-DE" sz="1800" b="0" dirty="0"/>
            <a:t>Anlass und Begleitumstände</a:t>
          </a:r>
        </a:p>
      </dgm:t>
    </dgm:pt>
    <dgm:pt modelId="{F315CC15-1279-1E4F-95D7-5E96F0E2D985}" type="parTrans" cxnId="{E0BD7B86-A503-834D-8173-0A6DCF5C809F}">
      <dgm:prSet/>
      <dgm:spPr/>
      <dgm:t>
        <a:bodyPr/>
        <a:lstStyle/>
        <a:p>
          <a:endParaRPr lang="de-DE"/>
        </a:p>
      </dgm:t>
    </dgm:pt>
    <dgm:pt modelId="{8573E7C6-7B01-A04B-A61F-5F9457D491F1}" type="sibTrans" cxnId="{E0BD7B86-A503-834D-8173-0A6DCF5C809F}">
      <dgm:prSet/>
      <dgm:spPr/>
      <dgm:t>
        <a:bodyPr/>
        <a:lstStyle/>
        <a:p>
          <a:endParaRPr lang="de-DE"/>
        </a:p>
      </dgm:t>
    </dgm:pt>
    <dgm:pt modelId="{21B76E38-A63E-314C-874C-1EA4166F90A2}">
      <dgm:prSet phldrT="[Text]" custT="1"/>
      <dgm:spPr>
        <a:solidFill>
          <a:schemeClr val="bg1">
            <a:alpha val="85863"/>
          </a:schemeClr>
        </a:solidFill>
        <a:ln>
          <a:solidFill>
            <a:schemeClr val="bg1"/>
          </a:solidFill>
        </a:ln>
      </dgm:spPr>
      <dgm:t>
        <a:bodyPr/>
        <a:lstStyle/>
        <a:p>
          <a:r>
            <a:rPr lang="de-DE" sz="1800" b="0" dirty="0"/>
            <a:t>Reichweite und Wirkung</a:t>
          </a:r>
          <a:endParaRPr lang="de-DE" sz="2000" b="0" dirty="0"/>
        </a:p>
      </dgm:t>
    </dgm:pt>
    <dgm:pt modelId="{7B784BEE-DBEE-0446-A7B1-4B383C1FE8D0}" type="parTrans" cxnId="{C835B053-3215-4644-9484-59C73F52A0F7}">
      <dgm:prSet/>
      <dgm:spPr/>
      <dgm:t>
        <a:bodyPr/>
        <a:lstStyle/>
        <a:p>
          <a:endParaRPr lang="de-DE"/>
        </a:p>
      </dgm:t>
    </dgm:pt>
    <dgm:pt modelId="{8ADE8587-9A2A-E749-B43C-3DFC98454BE2}" type="sibTrans" cxnId="{C835B053-3215-4644-9484-59C73F52A0F7}">
      <dgm:prSet/>
      <dgm:spPr/>
      <dgm:t>
        <a:bodyPr/>
        <a:lstStyle/>
        <a:p>
          <a:endParaRPr lang="de-DE"/>
        </a:p>
      </dgm:t>
    </dgm:pt>
    <dgm:pt modelId="{A7D94FCD-4792-4F44-9C16-A0011FCE4670}" type="pres">
      <dgm:prSet presAssocID="{848E2AC2-BD92-CD4E-9572-5A434FD32D4B}" presName="Name0" presStyleCnt="0">
        <dgm:presLayoutVars>
          <dgm:chMax val="7"/>
          <dgm:chPref val="7"/>
          <dgm:dir/>
        </dgm:presLayoutVars>
      </dgm:prSet>
      <dgm:spPr/>
    </dgm:pt>
    <dgm:pt modelId="{A78CC93C-7157-A74E-9B51-79FCEC44935F}" type="pres">
      <dgm:prSet presAssocID="{848E2AC2-BD92-CD4E-9572-5A434FD32D4B}" presName="Name1" presStyleCnt="0"/>
      <dgm:spPr/>
    </dgm:pt>
    <dgm:pt modelId="{1426F3AB-2559-5743-8045-2501BBB2F4E3}" type="pres">
      <dgm:prSet presAssocID="{848E2AC2-BD92-CD4E-9572-5A434FD32D4B}" presName="cycle" presStyleCnt="0"/>
      <dgm:spPr/>
    </dgm:pt>
    <dgm:pt modelId="{F82CF5D5-7584-534D-82E9-A2236E47EC05}" type="pres">
      <dgm:prSet presAssocID="{848E2AC2-BD92-CD4E-9572-5A434FD32D4B}" presName="srcNode" presStyleLbl="node1" presStyleIdx="0" presStyleCnt="3"/>
      <dgm:spPr/>
    </dgm:pt>
    <dgm:pt modelId="{69CD544F-4C43-124D-A1E3-04EDDD15807F}" type="pres">
      <dgm:prSet presAssocID="{848E2AC2-BD92-CD4E-9572-5A434FD32D4B}" presName="conn" presStyleLbl="parChTrans1D2" presStyleIdx="0" presStyleCnt="1"/>
      <dgm:spPr/>
    </dgm:pt>
    <dgm:pt modelId="{83DBEA3C-C387-B543-97C6-5F7F3AD273B8}" type="pres">
      <dgm:prSet presAssocID="{848E2AC2-BD92-CD4E-9572-5A434FD32D4B}" presName="extraNode" presStyleLbl="node1" presStyleIdx="0" presStyleCnt="3"/>
      <dgm:spPr/>
    </dgm:pt>
    <dgm:pt modelId="{E4EBF955-E397-9D46-93C8-D83DE4726C82}" type="pres">
      <dgm:prSet presAssocID="{848E2AC2-BD92-CD4E-9572-5A434FD32D4B}" presName="dstNode" presStyleLbl="node1" presStyleIdx="0" presStyleCnt="3"/>
      <dgm:spPr/>
    </dgm:pt>
    <dgm:pt modelId="{A8462C05-63EE-9A4E-BA41-5CEB44533ADC}" type="pres">
      <dgm:prSet presAssocID="{3BDEB94F-554D-D34E-93D6-DE44A90048E3}" presName="text_1" presStyleLbl="node1" presStyleIdx="0" presStyleCnt="3">
        <dgm:presLayoutVars>
          <dgm:bulletEnabled val="1"/>
        </dgm:presLayoutVars>
      </dgm:prSet>
      <dgm:spPr/>
    </dgm:pt>
    <dgm:pt modelId="{D6D98E0B-E010-734E-8085-E3638E83834A}" type="pres">
      <dgm:prSet presAssocID="{3BDEB94F-554D-D34E-93D6-DE44A90048E3}" presName="accent_1" presStyleCnt="0"/>
      <dgm:spPr/>
    </dgm:pt>
    <dgm:pt modelId="{E0926E3F-F572-9349-8CC0-4E116ACB4870}" type="pres">
      <dgm:prSet presAssocID="{3BDEB94F-554D-D34E-93D6-DE44A90048E3}" presName="accentRepeatNode" presStyleLbl="solidFgAcc1" presStyleIdx="0" presStyleCnt="3"/>
      <dgm:spPr/>
    </dgm:pt>
    <dgm:pt modelId="{1083D847-2F02-794B-A92B-0F8216035EAB}" type="pres">
      <dgm:prSet presAssocID="{EE0A14EE-B469-BD4E-8D6D-A40F41D78EAC}" presName="text_2" presStyleLbl="node1" presStyleIdx="1" presStyleCnt="3">
        <dgm:presLayoutVars>
          <dgm:bulletEnabled val="1"/>
        </dgm:presLayoutVars>
      </dgm:prSet>
      <dgm:spPr/>
    </dgm:pt>
    <dgm:pt modelId="{7D23261A-EE72-6E44-A36B-65D8433EEB0E}" type="pres">
      <dgm:prSet presAssocID="{EE0A14EE-B469-BD4E-8D6D-A40F41D78EAC}" presName="accent_2" presStyleCnt="0"/>
      <dgm:spPr/>
    </dgm:pt>
    <dgm:pt modelId="{63CA182F-D8DE-D740-9A1B-FBE757F7CAD6}" type="pres">
      <dgm:prSet presAssocID="{EE0A14EE-B469-BD4E-8D6D-A40F41D78EAC}" presName="accentRepeatNode" presStyleLbl="solidFgAcc1" presStyleIdx="1" presStyleCnt="3"/>
      <dgm:spPr>
        <a:solidFill>
          <a:schemeClr val="lt1">
            <a:hueOff val="0"/>
            <a:satOff val="0"/>
            <a:lumOff val="0"/>
          </a:schemeClr>
        </a:solidFill>
        <a:ln>
          <a:solidFill>
            <a:schemeClr val="accent1">
              <a:hueOff val="0"/>
              <a:satOff val="0"/>
              <a:lumOff val="0"/>
              <a:alpha val="30000"/>
            </a:schemeClr>
          </a:solidFill>
        </a:ln>
      </dgm:spPr>
    </dgm:pt>
    <dgm:pt modelId="{90F42F0C-C23F-5844-A46C-8052762F7BAD}" type="pres">
      <dgm:prSet presAssocID="{21B76E38-A63E-314C-874C-1EA4166F90A2}" presName="text_3" presStyleLbl="node1" presStyleIdx="2" presStyleCnt="3">
        <dgm:presLayoutVars>
          <dgm:bulletEnabled val="1"/>
        </dgm:presLayoutVars>
      </dgm:prSet>
      <dgm:spPr/>
    </dgm:pt>
    <dgm:pt modelId="{08423710-1E97-8546-9A7B-58761199A11F}" type="pres">
      <dgm:prSet presAssocID="{21B76E38-A63E-314C-874C-1EA4166F90A2}" presName="accent_3" presStyleCnt="0"/>
      <dgm:spPr/>
    </dgm:pt>
    <dgm:pt modelId="{1525C1D4-342B-8E49-A882-893B5276C300}" type="pres">
      <dgm:prSet presAssocID="{21B76E38-A63E-314C-874C-1EA4166F90A2}" presName="accentRepeatNode" presStyleLbl="solidFgAcc1" presStyleIdx="2" presStyleCnt="3"/>
      <dgm:spPr>
        <a:solidFill>
          <a:schemeClr val="lt1">
            <a:hueOff val="0"/>
            <a:satOff val="0"/>
            <a:lumOff val="0"/>
          </a:schemeClr>
        </a:solidFill>
        <a:ln>
          <a:solidFill>
            <a:schemeClr val="accent1">
              <a:hueOff val="0"/>
              <a:satOff val="0"/>
              <a:lumOff val="0"/>
              <a:alpha val="30445"/>
            </a:schemeClr>
          </a:solidFill>
        </a:ln>
      </dgm:spPr>
    </dgm:pt>
  </dgm:ptLst>
  <dgm:cxnLst>
    <dgm:cxn modelId="{93B2740B-16E4-7741-B617-B6337AA17EF9}" type="presOf" srcId="{848E2AC2-BD92-CD4E-9572-5A434FD32D4B}" destId="{A7D94FCD-4792-4F44-9C16-A0011FCE4670}" srcOrd="0" destOrd="0" presId="urn:microsoft.com/office/officeart/2008/layout/VerticalCurvedList"/>
    <dgm:cxn modelId="{0A4C6228-460B-4842-8968-7214686119E9}" type="presOf" srcId="{45E51B01-9269-7044-A1F0-C591815F56E4}" destId="{69CD544F-4C43-124D-A1E3-04EDDD15807F}" srcOrd="0" destOrd="0" presId="urn:microsoft.com/office/officeart/2008/layout/VerticalCurvedList"/>
    <dgm:cxn modelId="{C835B053-3215-4644-9484-59C73F52A0F7}" srcId="{848E2AC2-BD92-CD4E-9572-5A434FD32D4B}" destId="{21B76E38-A63E-314C-874C-1EA4166F90A2}" srcOrd="2" destOrd="0" parTransId="{7B784BEE-DBEE-0446-A7B1-4B383C1FE8D0}" sibTransId="{8ADE8587-9A2A-E749-B43C-3DFC98454BE2}"/>
    <dgm:cxn modelId="{7E414B59-7CCC-F044-8004-0B43C47F1243}" srcId="{848E2AC2-BD92-CD4E-9572-5A434FD32D4B}" destId="{3BDEB94F-554D-D34E-93D6-DE44A90048E3}" srcOrd="0" destOrd="0" parTransId="{063E97FC-39FF-404E-9992-7F0AF710E262}" sibTransId="{45E51B01-9269-7044-A1F0-C591815F56E4}"/>
    <dgm:cxn modelId="{E0BD7B86-A503-834D-8173-0A6DCF5C809F}" srcId="{848E2AC2-BD92-CD4E-9572-5A434FD32D4B}" destId="{EE0A14EE-B469-BD4E-8D6D-A40F41D78EAC}" srcOrd="1" destOrd="0" parTransId="{F315CC15-1279-1E4F-95D7-5E96F0E2D985}" sibTransId="{8573E7C6-7B01-A04B-A61F-5F9457D491F1}"/>
    <dgm:cxn modelId="{5CFCDF9D-A1FF-CC44-A71D-C8261420FFCA}" type="presOf" srcId="{21B76E38-A63E-314C-874C-1EA4166F90A2}" destId="{90F42F0C-C23F-5844-A46C-8052762F7BAD}" srcOrd="0" destOrd="0" presId="urn:microsoft.com/office/officeart/2008/layout/VerticalCurvedList"/>
    <dgm:cxn modelId="{DD92EDB4-FB01-A24B-AFB6-8846520068C3}" type="presOf" srcId="{3BDEB94F-554D-D34E-93D6-DE44A90048E3}" destId="{A8462C05-63EE-9A4E-BA41-5CEB44533ADC}" srcOrd="0" destOrd="0" presId="urn:microsoft.com/office/officeart/2008/layout/VerticalCurvedList"/>
    <dgm:cxn modelId="{48EE04F6-F898-BC4D-A70C-4D043F9D198F}" type="presOf" srcId="{EE0A14EE-B469-BD4E-8D6D-A40F41D78EAC}" destId="{1083D847-2F02-794B-A92B-0F8216035EAB}" srcOrd="0" destOrd="0" presId="urn:microsoft.com/office/officeart/2008/layout/VerticalCurvedList"/>
    <dgm:cxn modelId="{6BA3A54B-C157-384E-8532-D66846130A5B}" type="presParOf" srcId="{A7D94FCD-4792-4F44-9C16-A0011FCE4670}" destId="{A78CC93C-7157-A74E-9B51-79FCEC44935F}" srcOrd="0" destOrd="0" presId="urn:microsoft.com/office/officeart/2008/layout/VerticalCurvedList"/>
    <dgm:cxn modelId="{70C1A44F-D103-F243-80DF-783091403A99}" type="presParOf" srcId="{A78CC93C-7157-A74E-9B51-79FCEC44935F}" destId="{1426F3AB-2559-5743-8045-2501BBB2F4E3}" srcOrd="0" destOrd="0" presId="urn:microsoft.com/office/officeart/2008/layout/VerticalCurvedList"/>
    <dgm:cxn modelId="{85D292B0-44DD-6D4F-A4AC-E22FC9891718}" type="presParOf" srcId="{1426F3AB-2559-5743-8045-2501BBB2F4E3}" destId="{F82CF5D5-7584-534D-82E9-A2236E47EC05}" srcOrd="0" destOrd="0" presId="urn:microsoft.com/office/officeart/2008/layout/VerticalCurvedList"/>
    <dgm:cxn modelId="{993409F4-192F-4840-96D6-DB0EE0CDCD55}" type="presParOf" srcId="{1426F3AB-2559-5743-8045-2501BBB2F4E3}" destId="{69CD544F-4C43-124D-A1E3-04EDDD15807F}" srcOrd="1" destOrd="0" presId="urn:microsoft.com/office/officeart/2008/layout/VerticalCurvedList"/>
    <dgm:cxn modelId="{FC45A818-594C-B846-B620-02A8B6F3DAAE}" type="presParOf" srcId="{1426F3AB-2559-5743-8045-2501BBB2F4E3}" destId="{83DBEA3C-C387-B543-97C6-5F7F3AD273B8}" srcOrd="2" destOrd="0" presId="urn:microsoft.com/office/officeart/2008/layout/VerticalCurvedList"/>
    <dgm:cxn modelId="{0BC75287-1013-F444-B9B1-F42D2B6F8115}" type="presParOf" srcId="{1426F3AB-2559-5743-8045-2501BBB2F4E3}" destId="{E4EBF955-E397-9D46-93C8-D83DE4726C82}" srcOrd="3" destOrd="0" presId="urn:microsoft.com/office/officeart/2008/layout/VerticalCurvedList"/>
    <dgm:cxn modelId="{75321C38-2B9B-2A4E-BCD2-3333494272DF}" type="presParOf" srcId="{A78CC93C-7157-A74E-9B51-79FCEC44935F}" destId="{A8462C05-63EE-9A4E-BA41-5CEB44533ADC}" srcOrd="1" destOrd="0" presId="urn:microsoft.com/office/officeart/2008/layout/VerticalCurvedList"/>
    <dgm:cxn modelId="{567FE3B7-C5E8-D349-814F-4E93DE9369DD}" type="presParOf" srcId="{A78CC93C-7157-A74E-9B51-79FCEC44935F}" destId="{D6D98E0B-E010-734E-8085-E3638E83834A}" srcOrd="2" destOrd="0" presId="urn:microsoft.com/office/officeart/2008/layout/VerticalCurvedList"/>
    <dgm:cxn modelId="{CD210CAA-4EEB-AF4C-845B-B0EAD16CEC5D}" type="presParOf" srcId="{D6D98E0B-E010-734E-8085-E3638E83834A}" destId="{E0926E3F-F572-9349-8CC0-4E116ACB4870}" srcOrd="0" destOrd="0" presId="urn:microsoft.com/office/officeart/2008/layout/VerticalCurvedList"/>
    <dgm:cxn modelId="{8F94E2F0-2E39-B844-801B-D3876D9FBB8A}" type="presParOf" srcId="{A78CC93C-7157-A74E-9B51-79FCEC44935F}" destId="{1083D847-2F02-794B-A92B-0F8216035EAB}" srcOrd="3" destOrd="0" presId="urn:microsoft.com/office/officeart/2008/layout/VerticalCurvedList"/>
    <dgm:cxn modelId="{89352B44-0AE4-2643-B1B2-A14DD43A327E}" type="presParOf" srcId="{A78CC93C-7157-A74E-9B51-79FCEC44935F}" destId="{7D23261A-EE72-6E44-A36B-65D8433EEB0E}" srcOrd="4" destOrd="0" presId="urn:microsoft.com/office/officeart/2008/layout/VerticalCurvedList"/>
    <dgm:cxn modelId="{0210849E-8ADB-0744-8F95-4DC35BAA8C87}" type="presParOf" srcId="{7D23261A-EE72-6E44-A36B-65D8433EEB0E}" destId="{63CA182F-D8DE-D740-9A1B-FBE757F7CAD6}" srcOrd="0" destOrd="0" presId="urn:microsoft.com/office/officeart/2008/layout/VerticalCurvedList"/>
    <dgm:cxn modelId="{A10EFA88-19AE-4843-9DDE-B4102B9C0EE0}" type="presParOf" srcId="{A78CC93C-7157-A74E-9B51-79FCEC44935F}" destId="{90F42F0C-C23F-5844-A46C-8052762F7BAD}" srcOrd="5" destOrd="0" presId="urn:microsoft.com/office/officeart/2008/layout/VerticalCurvedList"/>
    <dgm:cxn modelId="{32CC28D3-7515-4E41-BC0F-89E2940982FE}" type="presParOf" srcId="{A78CC93C-7157-A74E-9B51-79FCEC44935F}" destId="{08423710-1E97-8546-9A7B-58761199A11F}" srcOrd="6" destOrd="0" presId="urn:microsoft.com/office/officeart/2008/layout/VerticalCurvedList"/>
    <dgm:cxn modelId="{25F96425-A0D6-9A4B-9DA8-E0D8B3008D65}" type="presParOf" srcId="{08423710-1E97-8546-9A7B-58761199A11F}" destId="{1525C1D4-342B-8E49-A882-893B5276C3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8E2AC2-BD92-CD4E-9572-5A434FD32D4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3BDEB94F-554D-D34E-93D6-DE44A90048E3}">
      <dgm:prSet phldrT="[Text]" custT="1"/>
      <dgm:spPr>
        <a:solidFill>
          <a:srgbClr val="28385B">
            <a:alpha val="85863"/>
          </a:srgbClr>
        </a:solidFill>
        <a:ln>
          <a:solidFill>
            <a:schemeClr val="accent1"/>
          </a:solidFill>
        </a:ln>
      </dgm:spPr>
      <dgm:t>
        <a:bodyPr/>
        <a:lstStyle/>
        <a:p>
          <a:r>
            <a:rPr lang="de-DE" sz="1800" b="0" dirty="0"/>
            <a:t>Form der Äußerung</a:t>
          </a:r>
        </a:p>
      </dgm:t>
    </dgm:pt>
    <dgm:pt modelId="{063E97FC-39FF-404E-9992-7F0AF710E262}" type="parTrans" cxnId="{7E414B59-7CCC-F044-8004-0B43C47F1243}">
      <dgm:prSet/>
      <dgm:spPr/>
      <dgm:t>
        <a:bodyPr/>
        <a:lstStyle/>
        <a:p>
          <a:endParaRPr lang="de-DE"/>
        </a:p>
      </dgm:t>
    </dgm:pt>
    <dgm:pt modelId="{45E51B01-9269-7044-A1F0-C591815F56E4}" type="sibTrans" cxnId="{7E414B59-7CCC-F044-8004-0B43C47F1243}">
      <dgm:prSet/>
      <dgm:spPr/>
      <dgm:t>
        <a:bodyPr/>
        <a:lstStyle/>
        <a:p>
          <a:endParaRPr lang="de-DE"/>
        </a:p>
      </dgm:t>
    </dgm:pt>
    <dgm:pt modelId="{EE0A14EE-B469-BD4E-8D6D-A40F41D78EAC}">
      <dgm:prSet phldrT="[Text]" custT="1"/>
      <dgm:spPr>
        <a:solidFill>
          <a:schemeClr val="bg1">
            <a:alpha val="85863"/>
          </a:schemeClr>
        </a:solidFill>
        <a:ln>
          <a:solidFill>
            <a:schemeClr val="bg1"/>
          </a:solidFill>
        </a:ln>
      </dgm:spPr>
      <dgm:t>
        <a:bodyPr/>
        <a:lstStyle/>
        <a:p>
          <a:r>
            <a:rPr lang="de-DE" sz="1800" b="0" dirty="0"/>
            <a:t>Anlass und Begleitumstände</a:t>
          </a:r>
        </a:p>
      </dgm:t>
    </dgm:pt>
    <dgm:pt modelId="{F315CC15-1279-1E4F-95D7-5E96F0E2D985}" type="parTrans" cxnId="{E0BD7B86-A503-834D-8173-0A6DCF5C809F}">
      <dgm:prSet/>
      <dgm:spPr/>
      <dgm:t>
        <a:bodyPr/>
        <a:lstStyle/>
        <a:p>
          <a:endParaRPr lang="de-DE"/>
        </a:p>
      </dgm:t>
    </dgm:pt>
    <dgm:pt modelId="{8573E7C6-7B01-A04B-A61F-5F9457D491F1}" type="sibTrans" cxnId="{E0BD7B86-A503-834D-8173-0A6DCF5C809F}">
      <dgm:prSet/>
      <dgm:spPr/>
      <dgm:t>
        <a:bodyPr/>
        <a:lstStyle/>
        <a:p>
          <a:endParaRPr lang="de-DE"/>
        </a:p>
      </dgm:t>
    </dgm:pt>
    <dgm:pt modelId="{21B76E38-A63E-314C-874C-1EA4166F90A2}">
      <dgm:prSet phldrT="[Text]" custT="1"/>
      <dgm:spPr>
        <a:solidFill>
          <a:schemeClr val="bg1">
            <a:alpha val="85863"/>
          </a:schemeClr>
        </a:solidFill>
        <a:ln>
          <a:solidFill>
            <a:schemeClr val="bg1"/>
          </a:solidFill>
        </a:ln>
      </dgm:spPr>
      <dgm:t>
        <a:bodyPr/>
        <a:lstStyle/>
        <a:p>
          <a:r>
            <a:rPr lang="de-DE" sz="1800" b="0" dirty="0"/>
            <a:t>Reichweite und Wirkung</a:t>
          </a:r>
          <a:endParaRPr lang="de-DE" sz="2000" b="0" dirty="0"/>
        </a:p>
      </dgm:t>
    </dgm:pt>
    <dgm:pt modelId="{7B784BEE-DBEE-0446-A7B1-4B383C1FE8D0}" type="parTrans" cxnId="{C835B053-3215-4644-9484-59C73F52A0F7}">
      <dgm:prSet/>
      <dgm:spPr/>
      <dgm:t>
        <a:bodyPr/>
        <a:lstStyle/>
        <a:p>
          <a:endParaRPr lang="de-DE"/>
        </a:p>
      </dgm:t>
    </dgm:pt>
    <dgm:pt modelId="{8ADE8587-9A2A-E749-B43C-3DFC98454BE2}" type="sibTrans" cxnId="{C835B053-3215-4644-9484-59C73F52A0F7}">
      <dgm:prSet/>
      <dgm:spPr/>
      <dgm:t>
        <a:bodyPr/>
        <a:lstStyle/>
        <a:p>
          <a:endParaRPr lang="de-DE"/>
        </a:p>
      </dgm:t>
    </dgm:pt>
    <dgm:pt modelId="{A7D94FCD-4792-4F44-9C16-A0011FCE4670}" type="pres">
      <dgm:prSet presAssocID="{848E2AC2-BD92-CD4E-9572-5A434FD32D4B}" presName="Name0" presStyleCnt="0">
        <dgm:presLayoutVars>
          <dgm:chMax val="7"/>
          <dgm:chPref val="7"/>
          <dgm:dir/>
        </dgm:presLayoutVars>
      </dgm:prSet>
      <dgm:spPr/>
    </dgm:pt>
    <dgm:pt modelId="{A78CC93C-7157-A74E-9B51-79FCEC44935F}" type="pres">
      <dgm:prSet presAssocID="{848E2AC2-BD92-CD4E-9572-5A434FD32D4B}" presName="Name1" presStyleCnt="0"/>
      <dgm:spPr/>
    </dgm:pt>
    <dgm:pt modelId="{1426F3AB-2559-5743-8045-2501BBB2F4E3}" type="pres">
      <dgm:prSet presAssocID="{848E2AC2-BD92-CD4E-9572-5A434FD32D4B}" presName="cycle" presStyleCnt="0"/>
      <dgm:spPr/>
    </dgm:pt>
    <dgm:pt modelId="{F82CF5D5-7584-534D-82E9-A2236E47EC05}" type="pres">
      <dgm:prSet presAssocID="{848E2AC2-BD92-CD4E-9572-5A434FD32D4B}" presName="srcNode" presStyleLbl="node1" presStyleIdx="0" presStyleCnt="3"/>
      <dgm:spPr/>
    </dgm:pt>
    <dgm:pt modelId="{69CD544F-4C43-124D-A1E3-04EDDD15807F}" type="pres">
      <dgm:prSet presAssocID="{848E2AC2-BD92-CD4E-9572-5A434FD32D4B}" presName="conn" presStyleLbl="parChTrans1D2" presStyleIdx="0" presStyleCnt="1"/>
      <dgm:spPr/>
    </dgm:pt>
    <dgm:pt modelId="{83DBEA3C-C387-B543-97C6-5F7F3AD273B8}" type="pres">
      <dgm:prSet presAssocID="{848E2AC2-BD92-CD4E-9572-5A434FD32D4B}" presName="extraNode" presStyleLbl="node1" presStyleIdx="0" presStyleCnt="3"/>
      <dgm:spPr/>
    </dgm:pt>
    <dgm:pt modelId="{E4EBF955-E397-9D46-93C8-D83DE4726C82}" type="pres">
      <dgm:prSet presAssocID="{848E2AC2-BD92-CD4E-9572-5A434FD32D4B}" presName="dstNode" presStyleLbl="node1" presStyleIdx="0" presStyleCnt="3"/>
      <dgm:spPr/>
    </dgm:pt>
    <dgm:pt modelId="{A8462C05-63EE-9A4E-BA41-5CEB44533ADC}" type="pres">
      <dgm:prSet presAssocID="{3BDEB94F-554D-D34E-93D6-DE44A90048E3}" presName="text_1" presStyleLbl="node1" presStyleIdx="0" presStyleCnt="3">
        <dgm:presLayoutVars>
          <dgm:bulletEnabled val="1"/>
        </dgm:presLayoutVars>
      </dgm:prSet>
      <dgm:spPr/>
    </dgm:pt>
    <dgm:pt modelId="{D6D98E0B-E010-734E-8085-E3638E83834A}" type="pres">
      <dgm:prSet presAssocID="{3BDEB94F-554D-D34E-93D6-DE44A90048E3}" presName="accent_1" presStyleCnt="0"/>
      <dgm:spPr/>
    </dgm:pt>
    <dgm:pt modelId="{E0926E3F-F572-9349-8CC0-4E116ACB4870}" type="pres">
      <dgm:prSet presAssocID="{3BDEB94F-554D-D34E-93D6-DE44A90048E3}" presName="accentRepeatNode" presStyleLbl="solidFgAcc1" presStyleIdx="0" presStyleCnt="3"/>
      <dgm:spPr/>
    </dgm:pt>
    <dgm:pt modelId="{1083D847-2F02-794B-A92B-0F8216035EAB}" type="pres">
      <dgm:prSet presAssocID="{EE0A14EE-B469-BD4E-8D6D-A40F41D78EAC}" presName="text_2" presStyleLbl="node1" presStyleIdx="1" presStyleCnt="3">
        <dgm:presLayoutVars>
          <dgm:bulletEnabled val="1"/>
        </dgm:presLayoutVars>
      </dgm:prSet>
      <dgm:spPr/>
    </dgm:pt>
    <dgm:pt modelId="{7D23261A-EE72-6E44-A36B-65D8433EEB0E}" type="pres">
      <dgm:prSet presAssocID="{EE0A14EE-B469-BD4E-8D6D-A40F41D78EAC}" presName="accent_2" presStyleCnt="0"/>
      <dgm:spPr/>
    </dgm:pt>
    <dgm:pt modelId="{63CA182F-D8DE-D740-9A1B-FBE757F7CAD6}" type="pres">
      <dgm:prSet presAssocID="{EE0A14EE-B469-BD4E-8D6D-A40F41D78EAC}" presName="accentRepeatNode" presStyleLbl="solidFgAcc1" presStyleIdx="1" presStyleCnt="3"/>
      <dgm:spPr>
        <a:solidFill>
          <a:schemeClr val="lt1">
            <a:hueOff val="0"/>
            <a:satOff val="0"/>
            <a:lumOff val="0"/>
          </a:schemeClr>
        </a:solidFill>
        <a:ln>
          <a:solidFill>
            <a:schemeClr val="accent1">
              <a:hueOff val="0"/>
              <a:satOff val="0"/>
              <a:lumOff val="0"/>
              <a:alpha val="30000"/>
            </a:schemeClr>
          </a:solidFill>
        </a:ln>
      </dgm:spPr>
    </dgm:pt>
    <dgm:pt modelId="{90F42F0C-C23F-5844-A46C-8052762F7BAD}" type="pres">
      <dgm:prSet presAssocID="{21B76E38-A63E-314C-874C-1EA4166F90A2}" presName="text_3" presStyleLbl="node1" presStyleIdx="2" presStyleCnt="3">
        <dgm:presLayoutVars>
          <dgm:bulletEnabled val="1"/>
        </dgm:presLayoutVars>
      </dgm:prSet>
      <dgm:spPr/>
    </dgm:pt>
    <dgm:pt modelId="{08423710-1E97-8546-9A7B-58761199A11F}" type="pres">
      <dgm:prSet presAssocID="{21B76E38-A63E-314C-874C-1EA4166F90A2}" presName="accent_3" presStyleCnt="0"/>
      <dgm:spPr/>
    </dgm:pt>
    <dgm:pt modelId="{1525C1D4-342B-8E49-A882-893B5276C300}" type="pres">
      <dgm:prSet presAssocID="{21B76E38-A63E-314C-874C-1EA4166F90A2}" presName="accentRepeatNode" presStyleLbl="solidFgAcc1" presStyleIdx="2" presStyleCnt="3"/>
      <dgm:spPr>
        <a:solidFill>
          <a:schemeClr val="lt1">
            <a:hueOff val="0"/>
            <a:satOff val="0"/>
            <a:lumOff val="0"/>
          </a:schemeClr>
        </a:solidFill>
        <a:ln>
          <a:solidFill>
            <a:schemeClr val="accent1">
              <a:hueOff val="0"/>
              <a:satOff val="0"/>
              <a:lumOff val="0"/>
              <a:alpha val="30445"/>
            </a:schemeClr>
          </a:solidFill>
        </a:ln>
      </dgm:spPr>
    </dgm:pt>
  </dgm:ptLst>
  <dgm:cxnLst>
    <dgm:cxn modelId="{93B2740B-16E4-7741-B617-B6337AA17EF9}" type="presOf" srcId="{848E2AC2-BD92-CD4E-9572-5A434FD32D4B}" destId="{A7D94FCD-4792-4F44-9C16-A0011FCE4670}" srcOrd="0" destOrd="0" presId="urn:microsoft.com/office/officeart/2008/layout/VerticalCurvedList"/>
    <dgm:cxn modelId="{0A4C6228-460B-4842-8968-7214686119E9}" type="presOf" srcId="{45E51B01-9269-7044-A1F0-C591815F56E4}" destId="{69CD544F-4C43-124D-A1E3-04EDDD15807F}" srcOrd="0" destOrd="0" presId="urn:microsoft.com/office/officeart/2008/layout/VerticalCurvedList"/>
    <dgm:cxn modelId="{C835B053-3215-4644-9484-59C73F52A0F7}" srcId="{848E2AC2-BD92-CD4E-9572-5A434FD32D4B}" destId="{21B76E38-A63E-314C-874C-1EA4166F90A2}" srcOrd="2" destOrd="0" parTransId="{7B784BEE-DBEE-0446-A7B1-4B383C1FE8D0}" sibTransId="{8ADE8587-9A2A-E749-B43C-3DFC98454BE2}"/>
    <dgm:cxn modelId="{7E414B59-7CCC-F044-8004-0B43C47F1243}" srcId="{848E2AC2-BD92-CD4E-9572-5A434FD32D4B}" destId="{3BDEB94F-554D-D34E-93D6-DE44A90048E3}" srcOrd="0" destOrd="0" parTransId="{063E97FC-39FF-404E-9992-7F0AF710E262}" sibTransId="{45E51B01-9269-7044-A1F0-C591815F56E4}"/>
    <dgm:cxn modelId="{E0BD7B86-A503-834D-8173-0A6DCF5C809F}" srcId="{848E2AC2-BD92-CD4E-9572-5A434FD32D4B}" destId="{EE0A14EE-B469-BD4E-8D6D-A40F41D78EAC}" srcOrd="1" destOrd="0" parTransId="{F315CC15-1279-1E4F-95D7-5E96F0E2D985}" sibTransId="{8573E7C6-7B01-A04B-A61F-5F9457D491F1}"/>
    <dgm:cxn modelId="{5CFCDF9D-A1FF-CC44-A71D-C8261420FFCA}" type="presOf" srcId="{21B76E38-A63E-314C-874C-1EA4166F90A2}" destId="{90F42F0C-C23F-5844-A46C-8052762F7BAD}" srcOrd="0" destOrd="0" presId="urn:microsoft.com/office/officeart/2008/layout/VerticalCurvedList"/>
    <dgm:cxn modelId="{DD92EDB4-FB01-A24B-AFB6-8846520068C3}" type="presOf" srcId="{3BDEB94F-554D-D34E-93D6-DE44A90048E3}" destId="{A8462C05-63EE-9A4E-BA41-5CEB44533ADC}" srcOrd="0" destOrd="0" presId="urn:microsoft.com/office/officeart/2008/layout/VerticalCurvedList"/>
    <dgm:cxn modelId="{48EE04F6-F898-BC4D-A70C-4D043F9D198F}" type="presOf" srcId="{EE0A14EE-B469-BD4E-8D6D-A40F41D78EAC}" destId="{1083D847-2F02-794B-A92B-0F8216035EAB}" srcOrd="0" destOrd="0" presId="urn:microsoft.com/office/officeart/2008/layout/VerticalCurvedList"/>
    <dgm:cxn modelId="{6BA3A54B-C157-384E-8532-D66846130A5B}" type="presParOf" srcId="{A7D94FCD-4792-4F44-9C16-A0011FCE4670}" destId="{A78CC93C-7157-A74E-9B51-79FCEC44935F}" srcOrd="0" destOrd="0" presId="urn:microsoft.com/office/officeart/2008/layout/VerticalCurvedList"/>
    <dgm:cxn modelId="{70C1A44F-D103-F243-80DF-783091403A99}" type="presParOf" srcId="{A78CC93C-7157-A74E-9B51-79FCEC44935F}" destId="{1426F3AB-2559-5743-8045-2501BBB2F4E3}" srcOrd="0" destOrd="0" presId="urn:microsoft.com/office/officeart/2008/layout/VerticalCurvedList"/>
    <dgm:cxn modelId="{85D292B0-44DD-6D4F-A4AC-E22FC9891718}" type="presParOf" srcId="{1426F3AB-2559-5743-8045-2501BBB2F4E3}" destId="{F82CF5D5-7584-534D-82E9-A2236E47EC05}" srcOrd="0" destOrd="0" presId="urn:microsoft.com/office/officeart/2008/layout/VerticalCurvedList"/>
    <dgm:cxn modelId="{993409F4-192F-4840-96D6-DB0EE0CDCD55}" type="presParOf" srcId="{1426F3AB-2559-5743-8045-2501BBB2F4E3}" destId="{69CD544F-4C43-124D-A1E3-04EDDD15807F}" srcOrd="1" destOrd="0" presId="urn:microsoft.com/office/officeart/2008/layout/VerticalCurvedList"/>
    <dgm:cxn modelId="{FC45A818-594C-B846-B620-02A8B6F3DAAE}" type="presParOf" srcId="{1426F3AB-2559-5743-8045-2501BBB2F4E3}" destId="{83DBEA3C-C387-B543-97C6-5F7F3AD273B8}" srcOrd="2" destOrd="0" presId="urn:microsoft.com/office/officeart/2008/layout/VerticalCurvedList"/>
    <dgm:cxn modelId="{0BC75287-1013-F444-B9B1-F42D2B6F8115}" type="presParOf" srcId="{1426F3AB-2559-5743-8045-2501BBB2F4E3}" destId="{E4EBF955-E397-9D46-93C8-D83DE4726C82}" srcOrd="3" destOrd="0" presId="urn:microsoft.com/office/officeart/2008/layout/VerticalCurvedList"/>
    <dgm:cxn modelId="{75321C38-2B9B-2A4E-BCD2-3333494272DF}" type="presParOf" srcId="{A78CC93C-7157-A74E-9B51-79FCEC44935F}" destId="{A8462C05-63EE-9A4E-BA41-5CEB44533ADC}" srcOrd="1" destOrd="0" presId="urn:microsoft.com/office/officeart/2008/layout/VerticalCurvedList"/>
    <dgm:cxn modelId="{567FE3B7-C5E8-D349-814F-4E93DE9369DD}" type="presParOf" srcId="{A78CC93C-7157-A74E-9B51-79FCEC44935F}" destId="{D6D98E0B-E010-734E-8085-E3638E83834A}" srcOrd="2" destOrd="0" presId="urn:microsoft.com/office/officeart/2008/layout/VerticalCurvedList"/>
    <dgm:cxn modelId="{CD210CAA-4EEB-AF4C-845B-B0EAD16CEC5D}" type="presParOf" srcId="{D6D98E0B-E010-734E-8085-E3638E83834A}" destId="{E0926E3F-F572-9349-8CC0-4E116ACB4870}" srcOrd="0" destOrd="0" presId="urn:microsoft.com/office/officeart/2008/layout/VerticalCurvedList"/>
    <dgm:cxn modelId="{8F94E2F0-2E39-B844-801B-D3876D9FBB8A}" type="presParOf" srcId="{A78CC93C-7157-A74E-9B51-79FCEC44935F}" destId="{1083D847-2F02-794B-A92B-0F8216035EAB}" srcOrd="3" destOrd="0" presId="urn:microsoft.com/office/officeart/2008/layout/VerticalCurvedList"/>
    <dgm:cxn modelId="{89352B44-0AE4-2643-B1B2-A14DD43A327E}" type="presParOf" srcId="{A78CC93C-7157-A74E-9B51-79FCEC44935F}" destId="{7D23261A-EE72-6E44-A36B-65D8433EEB0E}" srcOrd="4" destOrd="0" presId="urn:microsoft.com/office/officeart/2008/layout/VerticalCurvedList"/>
    <dgm:cxn modelId="{0210849E-8ADB-0744-8F95-4DC35BAA8C87}" type="presParOf" srcId="{7D23261A-EE72-6E44-A36B-65D8433EEB0E}" destId="{63CA182F-D8DE-D740-9A1B-FBE757F7CAD6}" srcOrd="0" destOrd="0" presId="urn:microsoft.com/office/officeart/2008/layout/VerticalCurvedList"/>
    <dgm:cxn modelId="{A10EFA88-19AE-4843-9DDE-B4102B9C0EE0}" type="presParOf" srcId="{A78CC93C-7157-A74E-9B51-79FCEC44935F}" destId="{90F42F0C-C23F-5844-A46C-8052762F7BAD}" srcOrd="5" destOrd="0" presId="urn:microsoft.com/office/officeart/2008/layout/VerticalCurvedList"/>
    <dgm:cxn modelId="{32CC28D3-7515-4E41-BC0F-89E2940982FE}" type="presParOf" srcId="{A78CC93C-7157-A74E-9B51-79FCEC44935F}" destId="{08423710-1E97-8546-9A7B-58761199A11F}" srcOrd="6" destOrd="0" presId="urn:microsoft.com/office/officeart/2008/layout/VerticalCurvedList"/>
    <dgm:cxn modelId="{25F96425-A0D6-9A4B-9DA8-E0D8B3008D65}" type="presParOf" srcId="{08423710-1E97-8546-9A7B-58761199A11F}" destId="{1525C1D4-342B-8E49-A882-893B5276C3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8E2AC2-BD92-CD4E-9572-5A434FD32D4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3BDEB94F-554D-D34E-93D6-DE44A90048E3}">
      <dgm:prSet phldrT="[Text]" custT="1"/>
      <dgm:spPr>
        <a:solidFill>
          <a:srgbClr val="28385B">
            <a:alpha val="85863"/>
          </a:srgbClr>
        </a:solidFill>
        <a:ln>
          <a:solidFill>
            <a:schemeClr val="accent1"/>
          </a:solidFill>
        </a:ln>
      </dgm:spPr>
      <dgm:t>
        <a:bodyPr/>
        <a:lstStyle/>
        <a:p>
          <a:r>
            <a:rPr lang="de-DE" sz="1800" b="0" dirty="0"/>
            <a:t>Form der Äußerung</a:t>
          </a:r>
        </a:p>
      </dgm:t>
    </dgm:pt>
    <dgm:pt modelId="{063E97FC-39FF-404E-9992-7F0AF710E262}" type="parTrans" cxnId="{7E414B59-7CCC-F044-8004-0B43C47F1243}">
      <dgm:prSet/>
      <dgm:spPr/>
      <dgm:t>
        <a:bodyPr/>
        <a:lstStyle/>
        <a:p>
          <a:endParaRPr lang="de-DE"/>
        </a:p>
      </dgm:t>
    </dgm:pt>
    <dgm:pt modelId="{45E51B01-9269-7044-A1F0-C591815F56E4}" type="sibTrans" cxnId="{7E414B59-7CCC-F044-8004-0B43C47F1243}">
      <dgm:prSet/>
      <dgm:spPr/>
      <dgm:t>
        <a:bodyPr/>
        <a:lstStyle/>
        <a:p>
          <a:endParaRPr lang="de-DE"/>
        </a:p>
      </dgm:t>
    </dgm:pt>
    <dgm:pt modelId="{EE0A14EE-B469-BD4E-8D6D-A40F41D78EAC}">
      <dgm:prSet phldrT="[Text]" custT="1"/>
      <dgm:spPr>
        <a:solidFill>
          <a:schemeClr val="bg1">
            <a:alpha val="85863"/>
          </a:schemeClr>
        </a:solidFill>
        <a:ln>
          <a:solidFill>
            <a:schemeClr val="bg1"/>
          </a:solidFill>
        </a:ln>
      </dgm:spPr>
      <dgm:t>
        <a:bodyPr/>
        <a:lstStyle/>
        <a:p>
          <a:r>
            <a:rPr lang="de-DE" sz="1800" b="0" dirty="0"/>
            <a:t>Anlass und Begleitumstände</a:t>
          </a:r>
        </a:p>
      </dgm:t>
    </dgm:pt>
    <dgm:pt modelId="{F315CC15-1279-1E4F-95D7-5E96F0E2D985}" type="parTrans" cxnId="{E0BD7B86-A503-834D-8173-0A6DCF5C809F}">
      <dgm:prSet/>
      <dgm:spPr/>
      <dgm:t>
        <a:bodyPr/>
        <a:lstStyle/>
        <a:p>
          <a:endParaRPr lang="de-DE"/>
        </a:p>
      </dgm:t>
    </dgm:pt>
    <dgm:pt modelId="{8573E7C6-7B01-A04B-A61F-5F9457D491F1}" type="sibTrans" cxnId="{E0BD7B86-A503-834D-8173-0A6DCF5C809F}">
      <dgm:prSet/>
      <dgm:spPr/>
      <dgm:t>
        <a:bodyPr/>
        <a:lstStyle/>
        <a:p>
          <a:endParaRPr lang="de-DE"/>
        </a:p>
      </dgm:t>
    </dgm:pt>
    <dgm:pt modelId="{21B76E38-A63E-314C-874C-1EA4166F90A2}">
      <dgm:prSet phldrT="[Text]" custT="1"/>
      <dgm:spPr>
        <a:solidFill>
          <a:schemeClr val="bg1">
            <a:alpha val="85863"/>
          </a:schemeClr>
        </a:solidFill>
        <a:ln>
          <a:solidFill>
            <a:schemeClr val="bg1"/>
          </a:solidFill>
        </a:ln>
      </dgm:spPr>
      <dgm:t>
        <a:bodyPr/>
        <a:lstStyle/>
        <a:p>
          <a:r>
            <a:rPr lang="de-DE" sz="1800" b="0" dirty="0"/>
            <a:t>Reichweite und Wirkung</a:t>
          </a:r>
          <a:endParaRPr lang="de-DE" sz="2000" b="0" dirty="0"/>
        </a:p>
      </dgm:t>
    </dgm:pt>
    <dgm:pt modelId="{7B784BEE-DBEE-0446-A7B1-4B383C1FE8D0}" type="parTrans" cxnId="{C835B053-3215-4644-9484-59C73F52A0F7}">
      <dgm:prSet/>
      <dgm:spPr/>
      <dgm:t>
        <a:bodyPr/>
        <a:lstStyle/>
        <a:p>
          <a:endParaRPr lang="de-DE"/>
        </a:p>
      </dgm:t>
    </dgm:pt>
    <dgm:pt modelId="{8ADE8587-9A2A-E749-B43C-3DFC98454BE2}" type="sibTrans" cxnId="{C835B053-3215-4644-9484-59C73F52A0F7}">
      <dgm:prSet/>
      <dgm:spPr/>
      <dgm:t>
        <a:bodyPr/>
        <a:lstStyle/>
        <a:p>
          <a:endParaRPr lang="de-DE"/>
        </a:p>
      </dgm:t>
    </dgm:pt>
    <dgm:pt modelId="{A7D94FCD-4792-4F44-9C16-A0011FCE4670}" type="pres">
      <dgm:prSet presAssocID="{848E2AC2-BD92-CD4E-9572-5A434FD32D4B}" presName="Name0" presStyleCnt="0">
        <dgm:presLayoutVars>
          <dgm:chMax val="7"/>
          <dgm:chPref val="7"/>
          <dgm:dir/>
        </dgm:presLayoutVars>
      </dgm:prSet>
      <dgm:spPr/>
    </dgm:pt>
    <dgm:pt modelId="{A78CC93C-7157-A74E-9B51-79FCEC44935F}" type="pres">
      <dgm:prSet presAssocID="{848E2AC2-BD92-CD4E-9572-5A434FD32D4B}" presName="Name1" presStyleCnt="0"/>
      <dgm:spPr/>
    </dgm:pt>
    <dgm:pt modelId="{1426F3AB-2559-5743-8045-2501BBB2F4E3}" type="pres">
      <dgm:prSet presAssocID="{848E2AC2-BD92-CD4E-9572-5A434FD32D4B}" presName="cycle" presStyleCnt="0"/>
      <dgm:spPr/>
    </dgm:pt>
    <dgm:pt modelId="{F82CF5D5-7584-534D-82E9-A2236E47EC05}" type="pres">
      <dgm:prSet presAssocID="{848E2AC2-BD92-CD4E-9572-5A434FD32D4B}" presName="srcNode" presStyleLbl="node1" presStyleIdx="0" presStyleCnt="3"/>
      <dgm:spPr/>
    </dgm:pt>
    <dgm:pt modelId="{69CD544F-4C43-124D-A1E3-04EDDD15807F}" type="pres">
      <dgm:prSet presAssocID="{848E2AC2-BD92-CD4E-9572-5A434FD32D4B}" presName="conn" presStyleLbl="parChTrans1D2" presStyleIdx="0" presStyleCnt="1"/>
      <dgm:spPr/>
    </dgm:pt>
    <dgm:pt modelId="{83DBEA3C-C387-B543-97C6-5F7F3AD273B8}" type="pres">
      <dgm:prSet presAssocID="{848E2AC2-BD92-CD4E-9572-5A434FD32D4B}" presName="extraNode" presStyleLbl="node1" presStyleIdx="0" presStyleCnt="3"/>
      <dgm:spPr/>
    </dgm:pt>
    <dgm:pt modelId="{E4EBF955-E397-9D46-93C8-D83DE4726C82}" type="pres">
      <dgm:prSet presAssocID="{848E2AC2-BD92-CD4E-9572-5A434FD32D4B}" presName="dstNode" presStyleLbl="node1" presStyleIdx="0" presStyleCnt="3"/>
      <dgm:spPr/>
    </dgm:pt>
    <dgm:pt modelId="{A8462C05-63EE-9A4E-BA41-5CEB44533ADC}" type="pres">
      <dgm:prSet presAssocID="{3BDEB94F-554D-D34E-93D6-DE44A90048E3}" presName="text_1" presStyleLbl="node1" presStyleIdx="0" presStyleCnt="3">
        <dgm:presLayoutVars>
          <dgm:bulletEnabled val="1"/>
        </dgm:presLayoutVars>
      </dgm:prSet>
      <dgm:spPr/>
    </dgm:pt>
    <dgm:pt modelId="{D6D98E0B-E010-734E-8085-E3638E83834A}" type="pres">
      <dgm:prSet presAssocID="{3BDEB94F-554D-D34E-93D6-DE44A90048E3}" presName="accent_1" presStyleCnt="0"/>
      <dgm:spPr/>
    </dgm:pt>
    <dgm:pt modelId="{E0926E3F-F572-9349-8CC0-4E116ACB4870}" type="pres">
      <dgm:prSet presAssocID="{3BDEB94F-554D-D34E-93D6-DE44A90048E3}" presName="accentRepeatNode" presStyleLbl="solidFgAcc1" presStyleIdx="0" presStyleCnt="3"/>
      <dgm:spPr/>
    </dgm:pt>
    <dgm:pt modelId="{1083D847-2F02-794B-A92B-0F8216035EAB}" type="pres">
      <dgm:prSet presAssocID="{EE0A14EE-B469-BD4E-8D6D-A40F41D78EAC}" presName="text_2" presStyleLbl="node1" presStyleIdx="1" presStyleCnt="3">
        <dgm:presLayoutVars>
          <dgm:bulletEnabled val="1"/>
        </dgm:presLayoutVars>
      </dgm:prSet>
      <dgm:spPr/>
    </dgm:pt>
    <dgm:pt modelId="{7D23261A-EE72-6E44-A36B-65D8433EEB0E}" type="pres">
      <dgm:prSet presAssocID="{EE0A14EE-B469-BD4E-8D6D-A40F41D78EAC}" presName="accent_2" presStyleCnt="0"/>
      <dgm:spPr/>
    </dgm:pt>
    <dgm:pt modelId="{63CA182F-D8DE-D740-9A1B-FBE757F7CAD6}" type="pres">
      <dgm:prSet presAssocID="{EE0A14EE-B469-BD4E-8D6D-A40F41D78EAC}" presName="accentRepeatNode" presStyleLbl="solidFgAcc1" presStyleIdx="1" presStyleCnt="3"/>
      <dgm:spPr>
        <a:solidFill>
          <a:schemeClr val="lt1">
            <a:hueOff val="0"/>
            <a:satOff val="0"/>
            <a:lumOff val="0"/>
          </a:schemeClr>
        </a:solidFill>
        <a:ln>
          <a:solidFill>
            <a:schemeClr val="accent1">
              <a:hueOff val="0"/>
              <a:satOff val="0"/>
              <a:lumOff val="0"/>
              <a:alpha val="30000"/>
            </a:schemeClr>
          </a:solidFill>
        </a:ln>
      </dgm:spPr>
    </dgm:pt>
    <dgm:pt modelId="{90F42F0C-C23F-5844-A46C-8052762F7BAD}" type="pres">
      <dgm:prSet presAssocID="{21B76E38-A63E-314C-874C-1EA4166F90A2}" presName="text_3" presStyleLbl="node1" presStyleIdx="2" presStyleCnt="3">
        <dgm:presLayoutVars>
          <dgm:bulletEnabled val="1"/>
        </dgm:presLayoutVars>
      </dgm:prSet>
      <dgm:spPr/>
    </dgm:pt>
    <dgm:pt modelId="{08423710-1E97-8546-9A7B-58761199A11F}" type="pres">
      <dgm:prSet presAssocID="{21B76E38-A63E-314C-874C-1EA4166F90A2}" presName="accent_3" presStyleCnt="0"/>
      <dgm:spPr/>
    </dgm:pt>
    <dgm:pt modelId="{1525C1D4-342B-8E49-A882-893B5276C300}" type="pres">
      <dgm:prSet presAssocID="{21B76E38-A63E-314C-874C-1EA4166F90A2}" presName="accentRepeatNode" presStyleLbl="solidFgAcc1" presStyleIdx="2" presStyleCnt="3"/>
      <dgm:spPr>
        <a:solidFill>
          <a:schemeClr val="lt1">
            <a:hueOff val="0"/>
            <a:satOff val="0"/>
            <a:lumOff val="0"/>
          </a:schemeClr>
        </a:solidFill>
        <a:ln>
          <a:solidFill>
            <a:schemeClr val="accent1">
              <a:hueOff val="0"/>
              <a:satOff val="0"/>
              <a:lumOff val="0"/>
              <a:alpha val="30445"/>
            </a:schemeClr>
          </a:solidFill>
        </a:ln>
      </dgm:spPr>
    </dgm:pt>
  </dgm:ptLst>
  <dgm:cxnLst>
    <dgm:cxn modelId="{93B2740B-16E4-7741-B617-B6337AA17EF9}" type="presOf" srcId="{848E2AC2-BD92-CD4E-9572-5A434FD32D4B}" destId="{A7D94FCD-4792-4F44-9C16-A0011FCE4670}" srcOrd="0" destOrd="0" presId="urn:microsoft.com/office/officeart/2008/layout/VerticalCurvedList"/>
    <dgm:cxn modelId="{0A4C6228-460B-4842-8968-7214686119E9}" type="presOf" srcId="{45E51B01-9269-7044-A1F0-C591815F56E4}" destId="{69CD544F-4C43-124D-A1E3-04EDDD15807F}" srcOrd="0" destOrd="0" presId="urn:microsoft.com/office/officeart/2008/layout/VerticalCurvedList"/>
    <dgm:cxn modelId="{C835B053-3215-4644-9484-59C73F52A0F7}" srcId="{848E2AC2-BD92-CD4E-9572-5A434FD32D4B}" destId="{21B76E38-A63E-314C-874C-1EA4166F90A2}" srcOrd="2" destOrd="0" parTransId="{7B784BEE-DBEE-0446-A7B1-4B383C1FE8D0}" sibTransId="{8ADE8587-9A2A-E749-B43C-3DFC98454BE2}"/>
    <dgm:cxn modelId="{7E414B59-7CCC-F044-8004-0B43C47F1243}" srcId="{848E2AC2-BD92-CD4E-9572-5A434FD32D4B}" destId="{3BDEB94F-554D-D34E-93D6-DE44A90048E3}" srcOrd="0" destOrd="0" parTransId="{063E97FC-39FF-404E-9992-7F0AF710E262}" sibTransId="{45E51B01-9269-7044-A1F0-C591815F56E4}"/>
    <dgm:cxn modelId="{E0BD7B86-A503-834D-8173-0A6DCF5C809F}" srcId="{848E2AC2-BD92-CD4E-9572-5A434FD32D4B}" destId="{EE0A14EE-B469-BD4E-8D6D-A40F41D78EAC}" srcOrd="1" destOrd="0" parTransId="{F315CC15-1279-1E4F-95D7-5E96F0E2D985}" sibTransId="{8573E7C6-7B01-A04B-A61F-5F9457D491F1}"/>
    <dgm:cxn modelId="{5CFCDF9D-A1FF-CC44-A71D-C8261420FFCA}" type="presOf" srcId="{21B76E38-A63E-314C-874C-1EA4166F90A2}" destId="{90F42F0C-C23F-5844-A46C-8052762F7BAD}" srcOrd="0" destOrd="0" presId="urn:microsoft.com/office/officeart/2008/layout/VerticalCurvedList"/>
    <dgm:cxn modelId="{DD92EDB4-FB01-A24B-AFB6-8846520068C3}" type="presOf" srcId="{3BDEB94F-554D-D34E-93D6-DE44A90048E3}" destId="{A8462C05-63EE-9A4E-BA41-5CEB44533ADC}" srcOrd="0" destOrd="0" presId="urn:microsoft.com/office/officeart/2008/layout/VerticalCurvedList"/>
    <dgm:cxn modelId="{48EE04F6-F898-BC4D-A70C-4D043F9D198F}" type="presOf" srcId="{EE0A14EE-B469-BD4E-8D6D-A40F41D78EAC}" destId="{1083D847-2F02-794B-A92B-0F8216035EAB}" srcOrd="0" destOrd="0" presId="urn:microsoft.com/office/officeart/2008/layout/VerticalCurvedList"/>
    <dgm:cxn modelId="{6BA3A54B-C157-384E-8532-D66846130A5B}" type="presParOf" srcId="{A7D94FCD-4792-4F44-9C16-A0011FCE4670}" destId="{A78CC93C-7157-A74E-9B51-79FCEC44935F}" srcOrd="0" destOrd="0" presId="urn:microsoft.com/office/officeart/2008/layout/VerticalCurvedList"/>
    <dgm:cxn modelId="{70C1A44F-D103-F243-80DF-783091403A99}" type="presParOf" srcId="{A78CC93C-7157-A74E-9B51-79FCEC44935F}" destId="{1426F3AB-2559-5743-8045-2501BBB2F4E3}" srcOrd="0" destOrd="0" presId="urn:microsoft.com/office/officeart/2008/layout/VerticalCurvedList"/>
    <dgm:cxn modelId="{85D292B0-44DD-6D4F-A4AC-E22FC9891718}" type="presParOf" srcId="{1426F3AB-2559-5743-8045-2501BBB2F4E3}" destId="{F82CF5D5-7584-534D-82E9-A2236E47EC05}" srcOrd="0" destOrd="0" presId="urn:microsoft.com/office/officeart/2008/layout/VerticalCurvedList"/>
    <dgm:cxn modelId="{993409F4-192F-4840-96D6-DB0EE0CDCD55}" type="presParOf" srcId="{1426F3AB-2559-5743-8045-2501BBB2F4E3}" destId="{69CD544F-4C43-124D-A1E3-04EDDD15807F}" srcOrd="1" destOrd="0" presId="urn:microsoft.com/office/officeart/2008/layout/VerticalCurvedList"/>
    <dgm:cxn modelId="{FC45A818-594C-B846-B620-02A8B6F3DAAE}" type="presParOf" srcId="{1426F3AB-2559-5743-8045-2501BBB2F4E3}" destId="{83DBEA3C-C387-B543-97C6-5F7F3AD273B8}" srcOrd="2" destOrd="0" presId="urn:microsoft.com/office/officeart/2008/layout/VerticalCurvedList"/>
    <dgm:cxn modelId="{0BC75287-1013-F444-B9B1-F42D2B6F8115}" type="presParOf" srcId="{1426F3AB-2559-5743-8045-2501BBB2F4E3}" destId="{E4EBF955-E397-9D46-93C8-D83DE4726C82}" srcOrd="3" destOrd="0" presId="urn:microsoft.com/office/officeart/2008/layout/VerticalCurvedList"/>
    <dgm:cxn modelId="{75321C38-2B9B-2A4E-BCD2-3333494272DF}" type="presParOf" srcId="{A78CC93C-7157-A74E-9B51-79FCEC44935F}" destId="{A8462C05-63EE-9A4E-BA41-5CEB44533ADC}" srcOrd="1" destOrd="0" presId="urn:microsoft.com/office/officeart/2008/layout/VerticalCurvedList"/>
    <dgm:cxn modelId="{567FE3B7-C5E8-D349-814F-4E93DE9369DD}" type="presParOf" srcId="{A78CC93C-7157-A74E-9B51-79FCEC44935F}" destId="{D6D98E0B-E010-734E-8085-E3638E83834A}" srcOrd="2" destOrd="0" presId="urn:microsoft.com/office/officeart/2008/layout/VerticalCurvedList"/>
    <dgm:cxn modelId="{CD210CAA-4EEB-AF4C-845B-B0EAD16CEC5D}" type="presParOf" srcId="{D6D98E0B-E010-734E-8085-E3638E83834A}" destId="{E0926E3F-F572-9349-8CC0-4E116ACB4870}" srcOrd="0" destOrd="0" presId="urn:microsoft.com/office/officeart/2008/layout/VerticalCurvedList"/>
    <dgm:cxn modelId="{8F94E2F0-2E39-B844-801B-D3876D9FBB8A}" type="presParOf" srcId="{A78CC93C-7157-A74E-9B51-79FCEC44935F}" destId="{1083D847-2F02-794B-A92B-0F8216035EAB}" srcOrd="3" destOrd="0" presId="urn:microsoft.com/office/officeart/2008/layout/VerticalCurvedList"/>
    <dgm:cxn modelId="{89352B44-0AE4-2643-B1B2-A14DD43A327E}" type="presParOf" srcId="{A78CC93C-7157-A74E-9B51-79FCEC44935F}" destId="{7D23261A-EE72-6E44-A36B-65D8433EEB0E}" srcOrd="4" destOrd="0" presId="urn:microsoft.com/office/officeart/2008/layout/VerticalCurvedList"/>
    <dgm:cxn modelId="{0210849E-8ADB-0744-8F95-4DC35BAA8C87}" type="presParOf" srcId="{7D23261A-EE72-6E44-A36B-65D8433EEB0E}" destId="{63CA182F-D8DE-D740-9A1B-FBE757F7CAD6}" srcOrd="0" destOrd="0" presId="urn:microsoft.com/office/officeart/2008/layout/VerticalCurvedList"/>
    <dgm:cxn modelId="{A10EFA88-19AE-4843-9DDE-B4102B9C0EE0}" type="presParOf" srcId="{A78CC93C-7157-A74E-9B51-79FCEC44935F}" destId="{90F42F0C-C23F-5844-A46C-8052762F7BAD}" srcOrd="5" destOrd="0" presId="urn:microsoft.com/office/officeart/2008/layout/VerticalCurvedList"/>
    <dgm:cxn modelId="{32CC28D3-7515-4E41-BC0F-89E2940982FE}" type="presParOf" srcId="{A78CC93C-7157-A74E-9B51-79FCEC44935F}" destId="{08423710-1E97-8546-9A7B-58761199A11F}" srcOrd="6" destOrd="0" presId="urn:microsoft.com/office/officeart/2008/layout/VerticalCurvedList"/>
    <dgm:cxn modelId="{25F96425-A0D6-9A4B-9DA8-E0D8B3008D65}" type="presParOf" srcId="{08423710-1E97-8546-9A7B-58761199A11F}" destId="{1525C1D4-342B-8E49-A882-893B5276C3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A9775-5A86-7247-A047-4EB348C8332B}">
      <dsp:nvSpPr>
        <dsp:cNvPr id="0" name=""/>
        <dsp:cNvSpPr/>
      </dsp:nvSpPr>
      <dsp:spPr>
        <a:xfrm>
          <a:off x="3960746" y="2873178"/>
          <a:ext cx="160851" cy="1928749"/>
        </a:xfrm>
        <a:custGeom>
          <a:avLst/>
          <a:gdLst/>
          <a:ahLst/>
          <a:cxnLst/>
          <a:rect l="0" t="0" r="0" b="0"/>
          <a:pathLst>
            <a:path>
              <a:moveTo>
                <a:pt x="0" y="0"/>
              </a:moveTo>
              <a:lnTo>
                <a:pt x="0" y="1928749"/>
              </a:lnTo>
              <a:lnTo>
                <a:pt x="160851" y="19287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54096-8973-0B4C-9670-8D23C3AC423D}">
      <dsp:nvSpPr>
        <dsp:cNvPr id="0" name=""/>
        <dsp:cNvSpPr/>
      </dsp:nvSpPr>
      <dsp:spPr>
        <a:xfrm>
          <a:off x="3960746" y="2873178"/>
          <a:ext cx="892215" cy="567502"/>
        </a:xfrm>
        <a:custGeom>
          <a:avLst/>
          <a:gdLst/>
          <a:ahLst/>
          <a:cxnLst/>
          <a:rect l="0" t="0" r="0" b="0"/>
          <a:pathLst>
            <a:path>
              <a:moveTo>
                <a:pt x="0" y="0"/>
              </a:moveTo>
              <a:lnTo>
                <a:pt x="0" y="567502"/>
              </a:lnTo>
              <a:lnTo>
                <a:pt x="892215" y="5675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37754B-E5D5-EF45-88C4-7F7C32B0325F}">
      <dsp:nvSpPr>
        <dsp:cNvPr id="0" name=""/>
        <dsp:cNvSpPr/>
      </dsp:nvSpPr>
      <dsp:spPr>
        <a:xfrm>
          <a:off x="3234698" y="2873178"/>
          <a:ext cx="726048" cy="590783"/>
        </a:xfrm>
        <a:custGeom>
          <a:avLst/>
          <a:gdLst/>
          <a:ahLst/>
          <a:cxnLst/>
          <a:rect l="0" t="0" r="0" b="0"/>
          <a:pathLst>
            <a:path>
              <a:moveTo>
                <a:pt x="726048" y="0"/>
              </a:moveTo>
              <a:lnTo>
                <a:pt x="726048" y="590783"/>
              </a:lnTo>
              <a:lnTo>
                <a:pt x="0" y="5907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26234D-0244-7241-9FA9-28C161694039}">
      <dsp:nvSpPr>
        <dsp:cNvPr id="0" name=""/>
        <dsp:cNvSpPr/>
      </dsp:nvSpPr>
      <dsp:spPr>
        <a:xfrm>
          <a:off x="4607969" y="2112745"/>
          <a:ext cx="656637" cy="214427"/>
        </a:xfrm>
        <a:custGeom>
          <a:avLst/>
          <a:gdLst/>
          <a:ahLst/>
          <a:cxnLst/>
          <a:rect l="0" t="0" r="0" b="0"/>
          <a:pathLst>
            <a:path>
              <a:moveTo>
                <a:pt x="656637" y="0"/>
              </a:moveTo>
              <a:lnTo>
                <a:pt x="656637" y="99766"/>
              </a:lnTo>
              <a:lnTo>
                <a:pt x="0" y="99766"/>
              </a:lnTo>
              <a:lnTo>
                <a:pt x="0" y="214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E88F6-C6AA-9B4A-9EA3-F62BB997369B}">
      <dsp:nvSpPr>
        <dsp:cNvPr id="0" name=""/>
        <dsp:cNvSpPr/>
      </dsp:nvSpPr>
      <dsp:spPr>
        <a:xfrm>
          <a:off x="3859558" y="1322522"/>
          <a:ext cx="1405048" cy="244217"/>
        </a:xfrm>
        <a:custGeom>
          <a:avLst/>
          <a:gdLst/>
          <a:ahLst/>
          <a:cxnLst/>
          <a:rect l="0" t="0" r="0" b="0"/>
          <a:pathLst>
            <a:path>
              <a:moveTo>
                <a:pt x="0" y="0"/>
              </a:moveTo>
              <a:lnTo>
                <a:pt x="0" y="129556"/>
              </a:lnTo>
              <a:lnTo>
                <a:pt x="1405048" y="129556"/>
              </a:lnTo>
              <a:lnTo>
                <a:pt x="1405048" y="244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5B983-C304-4045-9FC2-3AB672BC1165}">
      <dsp:nvSpPr>
        <dsp:cNvPr id="0" name=""/>
        <dsp:cNvSpPr/>
      </dsp:nvSpPr>
      <dsp:spPr>
        <a:xfrm>
          <a:off x="2289933" y="1322522"/>
          <a:ext cx="1569625" cy="244217"/>
        </a:xfrm>
        <a:custGeom>
          <a:avLst/>
          <a:gdLst/>
          <a:ahLst/>
          <a:cxnLst/>
          <a:rect l="0" t="0" r="0" b="0"/>
          <a:pathLst>
            <a:path>
              <a:moveTo>
                <a:pt x="1569625" y="0"/>
              </a:moveTo>
              <a:lnTo>
                <a:pt x="1569625" y="129556"/>
              </a:lnTo>
              <a:lnTo>
                <a:pt x="0" y="129556"/>
              </a:lnTo>
              <a:lnTo>
                <a:pt x="0" y="244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B47F65-1A03-3F47-88D7-3C3FB577B393}">
      <dsp:nvSpPr>
        <dsp:cNvPr id="0" name=""/>
        <dsp:cNvSpPr/>
      </dsp:nvSpPr>
      <dsp:spPr>
        <a:xfrm>
          <a:off x="3813838" y="547193"/>
          <a:ext cx="91440" cy="229322"/>
        </a:xfrm>
        <a:custGeom>
          <a:avLst/>
          <a:gdLst/>
          <a:ahLst/>
          <a:cxnLst/>
          <a:rect l="0" t="0" r="0" b="0"/>
          <a:pathLst>
            <a:path>
              <a:moveTo>
                <a:pt x="45720" y="0"/>
              </a:moveTo>
              <a:lnTo>
                <a:pt x="45720" y="2293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6CE03C-7971-B94A-A17D-65E52EE1CF9C}">
      <dsp:nvSpPr>
        <dsp:cNvPr id="0" name=""/>
        <dsp:cNvSpPr/>
      </dsp:nvSpPr>
      <dsp:spPr>
        <a:xfrm>
          <a:off x="2695807" y="1187"/>
          <a:ext cx="2327503" cy="546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err="1"/>
            <a:t>Arbeitnehmer:in</a:t>
          </a:r>
          <a:r>
            <a:rPr lang="de-DE" sz="1100" kern="1200" dirty="0"/>
            <a:t> äußert sich in sozialen Medien</a:t>
          </a:r>
        </a:p>
      </dsp:txBody>
      <dsp:txXfrm>
        <a:off x="2695807" y="1187"/>
        <a:ext cx="2327503" cy="546005"/>
      </dsp:txXfrm>
    </dsp:sp>
    <dsp:sp modelId="{9249A7DE-1D97-2E4F-AAD3-241E71E81583}">
      <dsp:nvSpPr>
        <dsp:cNvPr id="0" name=""/>
        <dsp:cNvSpPr/>
      </dsp:nvSpPr>
      <dsp:spPr>
        <a:xfrm>
          <a:off x="3135396" y="776516"/>
          <a:ext cx="1448324" cy="546005"/>
        </a:xfrm>
        <a:prstGeom prst="rect">
          <a:avLst/>
        </a:prstGeom>
        <a:solidFill>
          <a:schemeClr val="accent1">
            <a:hueOff val="0"/>
            <a:satOff val="0"/>
            <a:lumOff val="0"/>
            <a:alpha val="86256"/>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Bezug zum Arbeitsverhältnis?</a:t>
          </a:r>
        </a:p>
      </dsp:txBody>
      <dsp:txXfrm>
        <a:off x="3135396" y="776516"/>
        <a:ext cx="1448324" cy="546005"/>
      </dsp:txXfrm>
    </dsp:sp>
    <dsp:sp modelId="{92FE8E8F-96AB-C34D-BC1E-BFC9A631BE19}">
      <dsp:nvSpPr>
        <dsp:cNvPr id="0" name=""/>
        <dsp:cNvSpPr/>
      </dsp:nvSpPr>
      <dsp:spPr>
        <a:xfrm>
          <a:off x="1656184" y="1566739"/>
          <a:ext cx="1267498" cy="546005"/>
        </a:xfrm>
        <a:prstGeom prst="rect">
          <a:avLst/>
        </a:prstGeom>
        <a:solidFill>
          <a:srgbClr val="788BB5">
            <a:alpha val="6978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keine arbeitsrechtliche Reaktion</a:t>
          </a:r>
        </a:p>
      </dsp:txBody>
      <dsp:txXfrm>
        <a:off x="1656184" y="1566739"/>
        <a:ext cx="1267498" cy="546005"/>
      </dsp:txXfrm>
    </dsp:sp>
    <dsp:sp modelId="{6909F1FB-0E3C-6742-A244-D4F99DD90B22}">
      <dsp:nvSpPr>
        <dsp:cNvPr id="0" name=""/>
        <dsp:cNvSpPr/>
      </dsp:nvSpPr>
      <dsp:spPr>
        <a:xfrm>
          <a:off x="4256374" y="1566739"/>
          <a:ext cx="2016465" cy="546005"/>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Arbeitsrechtliche Reaktion möglich</a:t>
          </a:r>
        </a:p>
      </dsp:txBody>
      <dsp:txXfrm>
        <a:off x="4256374" y="1566739"/>
        <a:ext cx="2016465" cy="546005"/>
      </dsp:txXfrm>
    </dsp:sp>
    <dsp:sp modelId="{2969B656-1DCC-4C41-96DB-FB40AB0ABFE1}">
      <dsp:nvSpPr>
        <dsp:cNvPr id="0" name=""/>
        <dsp:cNvSpPr/>
      </dsp:nvSpPr>
      <dsp:spPr>
        <a:xfrm>
          <a:off x="3798941" y="2327173"/>
          <a:ext cx="1618055" cy="546005"/>
        </a:xfrm>
        <a:prstGeom prst="rect">
          <a:avLst/>
        </a:prstGeom>
        <a:solidFill>
          <a:schemeClr val="accent1">
            <a:hueOff val="0"/>
            <a:satOff val="0"/>
            <a:lumOff val="0"/>
            <a:alpha val="8604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Äußerung von Art. 5 GG gedeckt?</a:t>
          </a:r>
        </a:p>
      </dsp:txBody>
      <dsp:txXfrm>
        <a:off x="3798941" y="2327173"/>
        <a:ext cx="1618055" cy="546005"/>
      </dsp:txXfrm>
    </dsp:sp>
    <dsp:sp modelId="{8E812A55-C9D0-C544-BEB1-8E3C49665A27}">
      <dsp:nvSpPr>
        <dsp:cNvPr id="0" name=""/>
        <dsp:cNvSpPr/>
      </dsp:nvSpPr>
      <dsp:spPr>
        <a:xfrm>
          <a:off x="1877316" y="3190959"/>
          <a:ext cx="1357381" cy="546005"/>
        </a:xfrm>
        <a:prstGeom prst="rect">
          <a:avLst/>
        </a:prstGeom>
        <a:solidFill>
          <a:schemeClr val="accent1">
            <a:hueOff val="0"/>
            <a:satOff val="0"/>
            <a:lumOff val="0"/>
            <a:alpha val="8604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keine Abwägung erforderlich</a:t>
          </a:r>
        </a:p>
      </dsp:txBody>
      <dsp:txXfrm>
        <a:off x="1877316" y="3190959"/>
        <a:ext cx="1357381" cy="546005"/>
      </dsp:txXfrm>
    </dsp:sp>
    <dsp:sp modelId="{6F80ACF7-7900-4849-959D-44E090594C32}">
      <dsp:nvSpPr>
        <dsp:cNvPr id="0" name=""/>
        <dsp:cNvSpPr/>
      </dsp:nvSpPr>
      <dsp:spPr>
        <a:xfrm>
          <a:off x="4852962" y="3167678"/>
          <a:ext cx="1333750" cy="546005"/>
        </a:xfrm>
        <a:prstGeom prst="rect">
          <a:avLst/>
        </a:prstGeom>
        <a:solidFill>
          <a:schemeClr val="accent1">
            <a:hueOff val="0"/>
            <a:satOff val="0"/>
            <a:lumOff val="0"/>
            <a:alpha val="8604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Abwägung kollidierende Interessen</a:t>
          </a:r>
        </a:p>
      </dsp:txBody>
      <dsp:txXfrm>
        <a:off x="4852962" y="3167678"/>
        <a:ext cx="1333750" cy="546005"/>
      </dsp:txXfrm>
    </dsp:sp>
    <dsp:sp modelId="{714CB35E-AE56-4745-B715-FC85D6790BDF}">
      <dsp:nvSpPr>
        <dsp:cNvPr id="0" name=""/>
        <dsp:cNvSpPr/>
      </dsp:nvSpPr>
      <dsp:spPr>
        <a:xfrm>
          <a:off x="4121598" y="4528925"/>
          <a:ext cx="1422149" cy="546005"/>
        </a:xfrm>
        <a:prstGeom prst="rect">
          <a:avLst/>
        </a:prstGeom>
        <a:solidFill>
          <a:schemeClr val="accent1">
            <a:hueOff val="0"/>
            <a:satOff val="0"/>
            <a:lumOff val="0"/>
            <a:alpha val="8622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Auswahl der angemessenen Reaktion</a:t>
          </a:r>
        </a:p>
      </dsp:txBody>
      <dsp:txXfrm>
        <a:off x="4121598" y="4528925"/>
        <a:ext cx="1422149" cy="5460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D544F-4C43-124D-A1E3-04EDDD15807F}">
      <dsp:nvSpPr>
        <dsp:cNvPr id="0" name=""/>
        <dsp:cNvSpPr/>
      </dsp:nvSpPr>
      <dsp:spPr>
        <a:xfrm>
          <a:off x="-3173673" y="-488429"/>
          <a:ext cx="3785171" cy="3785171"/>
        </a:xfrm>
        <a:prstGeom prst="blockArc">
          <a:avLst>
            <a:gd name="adj1" fmla="val 18900000"/>
            <a:gd name="adj2" fmla="val 2700000"/>
            <a:gd name="adj3" fmla="val 57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62C05-63EE-9A4E-BA41-5CEB44533ADC}">
      <dsp:nvSpPr>
        <dsp:cNvPr id="0" name=""/>
        <dsp:cNvSpPr/>
      </dsp:nvSpPr>
      <dsp:spPr>
        <a:xfrm>
          <a:off x="393194" y="280831"/>
          <a:ext cx="5044059" cy="561662"/>
        </a:xfrm>
        <a:prstGeom prst="rect">
          <a:avLst/>
        </a:prstGeom>
        <a:solidFill>
          <a:srgbClr val="28385B">
            <a:alpha val="85863"/>
          </a:srgb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Form der Äußerung</a:t>
          </a:r>
        </a:p>
      </dsp:txBody>
      <dsp:txXfrm>
        <a:off x="393194" y="280831"/>
        <a:ext cx="5044059" cy="561662"/>
      </dsp:txXfrm>
    </dsp:sp>
    <dsp:sp modelId="{E0926E3F-F572-9349-8CC0-4E116ACB4870}">
      <dsp:nvSpPr>
        <dsp:cNvPr id="0" name=""/>
        <dsp:cNvSpPr/>
      </dsp:nvSpPr>
      <dsp:spPr>
        <a:xfrm>
          <a:off x="42155" y="210623"/>
          <a:ext cx="702078" cy="70207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83D847-2F02-794B-A92B-0F8216035EAB}">
      <dsp:nvSpPr>
        <dsp:cNvPr id="0" name=""/>
        <dsp:cNvSpPr/>
      </dsp:nvSpPr>
      <dsp:spPr>
        <a:xfrm>
          <a:off x="597358" y="1123324"/>
          <a:ext cx="4839895" cy="561662"/>
        </a:xfrm>
        <a:prstGeom prst="rect">
          <a:avLst/>
        </a:prstGeom>
        <a:solidFill>
          <a:schemeClr val="bg1">
            <a:alpha val="85863"/>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Anlass und Begleitumstände</a:t>
          </a:r>
        </a:p>
      </dsp:txBody>
      <dsp:txXfrm>
        <a:off x="597358" y="1123324"/>
        <a:ext cx="4839895" cy="561662"/>
      </dsp:txXfrm>
    </dsp:sp>
    <dsp:sp modelId="{63CA182F-D8DE-D740-9A1B-FBE757F7CAD6}">
      <dsp:nvSpPr>
        <dsp:cNvPr id="0" name=""/>
        <dsp:cNvSpPr/>
      </dsp:nvSpPr>
      <dsp:spPr>
        <a:xfrm>
          <a:off x="246319" y="1053117"/>
          <a:ext cx="702078" cy="702078"/>
        </a:xfrm>
        <a:prstGeom prst="ellipse">
          <a:avLst/>
        </a:prstGeom>
        <a:solidFill>
          <a:schemeClr val="lt1">
            <a:hueOff val="0"/>
            <a:satOff val="0"/>
            <a:lumOff val="0"/>
          </a:schemeClr>
        </a:solidFill>
        <a:ln w="25400" cap="flat" cmpd="sng" algn="ctr">
          <a:solidFill>
            <a:schemeClr val="accent1">
              <a:hueOff val="0"/>
              <a:satOff val="0"/>
              <a:lumOff val="0"/>
              <a:alpha val="30000"/>
            </a:schemeClr>
          </a:solidFill>
          <a:prstDash val="solid"/>
        </a:ln>
        <a:effectLst/>
      </dsp:spPr>
      <dsp:style>
        <a:lnRef idx="2">
          <a:scrgbClr r="0" g="0" b="0"/>
        </a:lnRef>
        <a:fillRef idx="1">
          <a:scrgbClr r="0" g="0" b="0"/>
        </a:fillRef>
        <a:effectRef idx="0">
          <a:scrgbClr r="0" g="0" b="0"/>
        </a:effectRef>
        <a:fontRef idx="minor"/>
      </dsp:style>
    </dsp:sp>
    <dsp:sp modelId="{90F42F0C-C23F-5844-A46C-8052762F7BAD}">
      <dsp:nvSpPr>
        <dsp:cNvPr id="0" name=""/>
        <dsp:cNvSpPr/>
      </dsp:nvSpPr>
      <dsp:spPr>
        <a:xfrm>
          <a:off x="393194" y="1965818"/>
          <a:ext cx="5044059" cy="561662"/>
        </a:xfrm>
        <a:prstGeom prst="rect">
          <a:avLst/>
        </a:prstGeom>
        <a:solidFill>
          <a:schemeClr val="bg1">
            <a:alpha val="85863"/>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Reichweite und Wirkung</a:t>
          </a:r>
          <a:endParaRPr lang="de-DE" sz="2000" b="0" kern="1200" dirty="0"/>
        </a:p>
      </dsp:txBody>
      <dsp:txXfrm>
        <a:off x="393194" y="1965818"/>
        <a:ext cx="5044059" cy="561662"/>
      </dsp:txXfrm>
    </dsp:sp>
    <dsp:sp modelId="{1525C1D4-342B-8E49-A882-893B5276C300}">
      <dsp:nvSpPr>
        <dsp:cNvPr id="0" name=""/>
        <dsp:cNvSpPr/>
      </dsp:nvSpPr>
      <dsp:spPr>
        <a:xfrm>
          <a:off x="42155" y="1895610"/>
          <a:ext cx="702078" cy="702078"/>
        </a:xfrm>
        <a:prstGeom prst="ellipse">
          <a:avLst/>
        </a:prstGeom>
        <a:solidFill>
          <a:schemeClr val="lt1">
            <a:hueOff val="0"/>
            <a:satOff val="0"/>
            <a:lumOff val="0"/>
          </a:schemeClr>
        </a:solidFill>
        <a:ln w="25400" cap="flat" cmpd="sng" algn="ctr">
          <a:solidFill>
            <a:schemeClr val="accent1">
              <a:hueOff val="0"/>
              <a:satOff val="0"/>
              <a:lumOff val="0"/>
              <a:alpha val="30445"/>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D544F-4C43-124D-A1E3-04EDDD15807F}">
      <dsp:nvSpPr>
        <dsp:cNvPr id="0" name=""/>
        <dsp:cNvSpPr/>
      </dsp:nvSpPr>
      <dsp:spPr>
        <a:xfrm>
          <a:off x="-3173673" y="-488429"/>
          <a:ext cx="3785171" cy="3785171"/>
        </a:xfrm>
        <a:prstGeom prst="blockArc">
          <a:avLst>
            <a:gd name="adj1" fmla="val 18900000"/>
            <a:gd name="adj2" fmla="val 2700000"/>
            <a:gd name="adj3" fmla="val 57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62C05-63EE-9A4E-BA41-5CEB44533ADC}">
      <dsp:nvSpPr>
        <dsp:cNvPr id="0" name=""/>
        <dsp:cNvSpPr/>
      </dsp:nvSpPr>
      <dsp:spPr>
        <a:xfrm>
          <a:off x="393194" y="280831"/>
          <a:ext cx="5044059" cy="561662"/>
        </a:xfrm>
        <a:prstGeom prst="rect">
          <a:avLst/>
        </a:prstGeom>
        <a:solidFill>
          <a:srgbClr val="28385B">
            <a:alpha val="85863"/>
          </a:srgb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Form der Äußerung</a:t>
          </a:r>
        </a:p>
      </dsp:txBody>
      <dsp:txXfrm>
        <a:off x="393194" y="280831"/>
        <a:ext cx="5044059" cy="561662"/>
      </dsp:txXfrm>
    </dsp:sp>
    <dsp:sp modelId="{E0926E3F-F572-9349-8CC0-4E116ACB4870}">
      <dsp:nvSpPr>
        <dsp:cNvPr id="0" name=""/>
        <dsp:cNvSpPr/>
      </dsp:nvSpPr>
      <dsp:spPr>
        <a:xfrm>
          <a:off x="42155" y="210623"/>
          <a:ext cx="702078" cy="70207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83D847-2F02-794B-A92B-0F8216035EAB}">
      <dsp:nvSpPr>
        <dsp:cNvPr id="0" name=""/>
        <dsp:cNvSpPr/>
      </dsp:nvSpPr>
      <dsp:spPr>
        <a:xfrm>
          <a:off x="597358" y="1123324"/>
          <a:ext cx="4839895" cy="561662"/>
        </a:xfrm>
        <a:prstGeom prst="rect">
          <a:avLst/>
        </a:prstGeom>
        <a:solidFill>
          <a:schemeClr val="bg1">
            <a:alpha val="85863"/>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Anlass und Begleitumstände</a:t>
          </a:r>
        </a:p>
      </dsp:txBody>
      <dsp:txXfrm>
        <a:off x="597358" y="1123324"/>
        <a:ext cx="4839895" cy="561662"/>
      </dsp:txXfrm>
    </dsp:sp>
    <dsp:sp modelId="{63CA182F-D8DE-D740-9A1B-FBE757F7CAD6}">
      <dsp:nvSpPr>
        <dsp:cNvPr id="0" name=""/>
        <dsp:cNvSpPr/>
      </dsp:nvSpPr>
      <dsp:spPr>
        <a:xfrm>
          <a:off x="246319" y="1053117"/>
          <a:ext cx="702078" cy="702078"/>
        </a:xfrm>
        <a:prstGeom prst="ellipse">
          <a:avLst/>
        </a:prstGeom>
        <a:solidFill>
          <a:schemeClr val="lt1">
            <a:hueOff val="0"/>
            <a:satOff val="0"/>
            <a:lumOff val="0"/>
          </a:schemeClr>
        </a:solidFill>
        <a:ln w="25400" cap="flat" cmpd="sng" algn="ctr">
          <a:solidFill>
            <a:schemeClr val="accent1">
              <a:hueOff val="0"/>
              <a:satOff val="0"/>
              <a:lumOff val="0"/>
              <a:alpha val="30000"/>
            </a:schemeClr>
          </a:solidFill>
          <a:prstDash val="solid"/>
        </a:ln>
        <a:effectLst/>
      </dsp:spPr>
      <dsp:style>
        <a:lnRef idx="2">
          <a:scrgbClr r="0" g="0" b="0"/>
        </a:lnRef>
        <a:fillRef idx="1">
          <a:scrgbClr r="0" g="0" b="0"/>
        </a:fillRef>
        <a:effectRef idx="0">
          <a:scrgbClr r="0" g="0" b="0"/>
        </a:effectRef>
        <a:fontRef idx="minor"/>
      </dsp:style>
    </dsp:sp>
    <dsp:sp modelId="{90F42F0C-C23F-5844-A46C-8052762F7BAD}">
      <dsp:nvSpPr>
        <dsp:cNvPr id="0" name=""/>
        <dsp:cNvSpPr/>
      </dsp:nvSpPr>
      <dsp:spPr>
        <a:xfrm>
          <a:off x="393194" y="1965818"/>
          <a:ext cx="5044059" cy="561662"/>
        </a:xfrm>
        <a:prstGeom prst="rect">
          <a:avLst/>
        </a:prstGeom>
        <a:solidFill>
          <a:schemeClr val="bg1">
            <a:alpha val="85863"/>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Reichweite und Wirkung</a:t>
          </a:r>
          <a:endParaRPr lang="de-DE" sz="2000" b="0" kern="1200" dirty="0"/>
        </a:p>
      </dsp:txBody>
      <dsp:txXfrm>
        <a:off x="393194" y="1965818"/>
        <a:ext cx="5044059" cy="561662"/>
      </dsp:txXfrm>
    </dsp:sp>
    <dsp:sp modelId="{1525C1D4-342B-8E49-A882-893B5276C300}">
      <dsp:nvSpPr>
        <dsp:cNvPr id="0" name=""/>
        <dsp:cNvSpPr/>
      </dsp:nvSpPr>
      <dsp:spPr>
        <a:xfrm>
          <a:off x="42155" y="1895610"/>
          <a:ext cx="702078" cy="702078"/>
        </a:xfrm>
        <a:prstGeom prst="ellipse">
          <a:avLst/>
        </a:prstGeom>
        <a:solidFill>
          <a:schemeClr val="lt1">
            <a:hueOff val="0"/>
            <a:satOff val="0"/>
            <a:lumOff val="0"/>
          </a:schemeClr>
        </a:solidFill>
        <a:ln w="25400" cap="flat" cmpd="sng" algn="ctr">
          <a:solidFill>
            <a:schemeClr val="accent1">
              <a:hueOff val="0"/>
              <a:satOff val="0"/>
              <a:lumOff val="0"/>
              <a:alpha val="30445"/>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D544F-4C43-124D-A1E3-04EDDD15807F}">
      <dsp:nvSpPr>
        <dsp:cNvPr id="0" name=""/>
        <dsp:cNvSpPr/>
      </dsp:nvSpPr>
      <dsp:spPr>
        <a:xfrm>
          <a:off x="-2184599" y="-339805"/>
          <a:ext cx="2623826" cy="2623826"/>
        </a:xfrm>
        <a:prstGeom prst="blockArc">
          <a:avLst>
            <a:gd name="adj1" fmla="val 18900000"/>
            <a:gd name="adj2" fmla="val 2700000"/>
            <a:gd name="adj3" fmla="val 82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8AD166-BC94-384B-97A8-5C23787544BE}">
      <dsp:nvSpPr>
        <dsp:cNvPr id="0" name=""/>
        <dsp:cNvSpPr/>
      </dsp:nvSpPr>
      <dsp:spPr>
        <a:xfrm>
          <a:off x="357395" y="277750"/>
          <a:ext cx="5104956" cy="555423"/>
        </a:xfrm>
        <a:prstGeom prst="rect">
          <a:avLst/>
        </a:prstGeom>
        <a:solidFill>
          <a:srgbClr val="28385B">
            <a:alpha val="85863"/>
          </a:srgbClr>
        </a:solidFill>
        <a:ln w="25400" cap="flat" cmpd="sng" algn="ctr">
          <a:solidFill>
            <a:srgbClr val="28385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868"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Anlass und </a:t>
          </a:r>
          <a:r>
            <a:rPr lang="de-DE" sz="1800" b="0" u="none" kern="1200" dirty="0"/>
            <a:t>Begleitumstände</a:t>
          </a:r>
        </a:p>
      </dsp:txBody>
      <dsp:txXfrm>
        <a:off x="357395" y="277750"/>
        <a:ext cx="5104956" cy="555423"/>
      </dsp:txXfrm>
    </dsp:sp>
    <dsp:sp modelId="{63CA182F-D8DE-D740-9A1B-FBE757F7CAD6}">
      <dsp:nvSpPr>
        <dsp:cNvPr id="0" name=""/>
        <dsp:cNvSpPr/>
      </dsp:nvSpPr>
      <dsp:spPr>
        <a:xfrm>
          <a:off x="10255" y="208322"/>
          <a:ext cx="694279" cy="694279"/>
        </a:xfrm>
        <a:prstGeom prst="ellipse">
          <a:avLst/>
        </a:prstGeom>
        <a:solidFill>
          <a:schemeClr val="lt1">
            <a:hueOff val="0"/>
            <a:satOff val="0"/>
            <a:lumOff val="0"/>
          </a:schemeClr>
        </a:solidFill>
        <a:ln w="25400" cap="flat" cmpd="sng" algn="ctr">
          <a:solidFill>
            <a:schemeClr val="accent1">
              <a:hueOff val="0"/>
              <a:satOff val="0"/>
              <a:lumOff val="0"/>
              <a:alpha val="30000"/>
            </a:schemeClr>
          </a:solidFill>
          <a:prstDash val="solid"/>
        </a:ln>
        <a:effectLst/>
      </dsp:spPr>
      <dsp:style>
        <a:lnRef idx="2">
          <a:scrgbClr r="0" g="0" b="0"/>
        </a:lnRef>
        <a:fillRef idx="1">
          <a:scrgbClr r="0" g="0" b="0"/>
        </a:fillRef>
        <a:effectRef idx="0">
          <a:scrgbClr r="0" g="0" b="0"/>
        </a:effectRef>
        <a:fontRef idx="minor"/>
      </dsp:style>
    </dsp:sp>
    <dsp:sp modelId="{F7874735-238B-E445-AFF9-C4201B495E39}">
      <dsp:nvSpPr>
        <dsp:cNvPr id="0" name=""/>
        <dsp:cNvSpPr/>
      </dsp:nvSpPr>
      <dsp:spPr>
        <a:xfrm>
          <a:off x="357395" y="1111041"/>
          <a:ext cx="5104956" cy="555423"/>
        </a:xfrm>
        <a:prstGeom prst="rect">
          <a:avLst/>
        </a:prstGeom>
        <a:solidFill>
          <a:schemeClr val="bg1">
            <a:alpha val="85863"/>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868"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Reichweite und Wirkung</a:t>
          </a:r>
          <a:endParaRPr lang="de-DE" sz="2000" b="0" kern="1200" dirty="0"/>
        </a:p>
      </dsp:txBody>
      <dsp:txXfrm>
        <a:off x="357395" y="1111041"/>
        <a:ext cx="5104956" cy="555423"/>
      </dsp:txXfrm>
    </dsp:sp>
    <dsp:sp modelId="{1525C1D4-342B-8E49-A882-893B5276C300}">
      <dsp:nvSpPr>
        <dsp:cNvPr id="0" name=""/>
        <dsp:cNvSpPr/>
      </dsp:nvSpPr>
      <dsp:spPr>
        <a:xfrm>
          <a:off x="10255" y="1041613"/>
          <a:ext cx="694279" cy="694279"/>
        </a:xfrm>
        <a:prstGeom prst="ellipse">
          <a:avLst/>
        </a:prstGeom>
        <a:solidFill>
          <a:schemeClr val="lt1">
            <a:hueOff val="0"/>
            <a:satOff val="0"/>
            <a:lumOff val="0"/>
          </a:schemeClr>
        </a:solidFill>
        <a:ln w="25400" cap="flat" cmpd="sng" algn="ctr">
          <a:solidFill>
            <a:schemeClr val="accent1">
              <a:hueOff val="0"/>
              <a:satOff val="0"/>
              <a:lumOff val="0"/>
              <a:alpha val="30445"/>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D544F-4C43-124D-A1E3-04EDDD15807F}">
      <dsp:nvSpPr>
        <dsp:cNvPr id="0" name=""/>
        <dsp:cNvSpPr/>
      </dsp:nvSpPr>
      <dsp:spPr>
        <a:xfrm>
          <a:off x="-2184599" y="-339805"/>
          <a:ext cx="2623826" cy="2623826"/>
        </a:xfrm>
        <a:prstGeom prst="blockArc">
          <a:avLst>
            <a:gd name="adj1" fmla="val 18900000"/>
            <a:gd name="adj2" fmla="val 2700000"/>
            <a:gd name="adj3" fmla="val 82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8AD166-BC94-384B-97A8-5C23787544BE}">
      <dsp:nvSpPr>
        <dsp:cNvPr id="0" name=""/>
        <dsp:cNvSpPr/>
      </dsp:nvSpPr>
      <dsp:spPr>
        <a:xfrm>
          <a:off x="357395" y="277750"/>
          <a:ext cx="5104956" cy="555423"/>
        </a:xfrm>
        <a:prstGeom prst="rect">
          <a:avLst/>
        </a:prstGeom>
        <a:solidFill>
          <a:srgbClr val="28385B">
            <a:alpha val="85863"/>
          </a:srgbClr>
        </a:solidFill>
        <a:ln w="25400" cap="flat" cmpd="sng" algn="ctr">
          <a:solidFill>
            <a:srgbClr val="28385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868"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u="none" kern="1200" dirty="0"/>
            <a:t>Anlass</a:t>
          </a:r>
          <a:r>
            <a:rPr lang="de-DE" sz="1800" b="0" kern="1200" dirty="0"/>
            <a:t> und Begleitumstände</a:t>
          </a:r>
        </a:p>
      </dsp:txBody>
      <dsp:txXfrm>
        <a:off x="357395" y="277750"/>
        <a:ext cx="5104956" cy="555423"/>
      </dsp:txXfrm>
    </dsp:sp>
    <dsp:sp modelId="{63CA182F-D8DE-D740-9A1B-FBE757F7CAD6}">
      <dsp:nvSpPr>
        <dsp:cNvPr id="0" name=""/>
        <dsp:cNvSpPr/>
      </dsp:nvSpPr>
      <dsp:spPr>
        <a:xfrm>
          <a:off x="10255" y="208322"/>
          <a:ext cx="694279" cy="694279"/>
        </a:xfrm>
        <a:prstGeom prst="ellipse">
          <a:avLst/>
        </a:prstGeom>
        <a:solidFill>
          <a:schemeClr val="lt1">
            <a:hueOff val="0"/>
            <a:satOff val="0"/>
            <a:lumOff val="0"/>
          </a:schemeClr>
        </a:solidFill>
        <a:ln w="25400" cap="flat" cmpd="sng" algn="ctr">
          <a:solidFill>
            <a:schemeClr val="accent1">
              <a:hueOff val="0"/>
              <a:satOff val="0"/>
              <a:lumOff val="0"/>
              <a:alpha val="30000"/>
            </a:schemeClr>
          </a:solidFill>
          <a:prstDash val="solid"/>
        </a:ln>
        <a:effectLst/>
      </dsp:spPr>
      <dsp:style>
        <a:lnRef idx="2">
          <a:scrgbClr r="0" g="0" b="0"/>
        </a:lnRef>
        <a:fillRef idx="1">
          <a:scrgbClr r="0" g="0" b="0"/>
        </a:fillRef>
        <a:effectRef idx="0">
          <a:scrgbClr r="0" g="0" b="0"/>
        </a:effectRef>
        <a:fontRef idx="minor"/>
      </dsp:style>
    </dsp:sp>
    <dsp:sp modelId="{F7874735-238B-E445-AFF9-C4201B495E39}">
      <dsp:nvSpPr>
        <dsp:cNvPr id="0" name=""/>
        <dsp:cNvSpPr/>
      </dsp:nvSpPr>
      <dsp:spPr>
        <a:xfrm>
          <a:off x="357395" y="1111041"/>
          <a:ext cx="5104956" cy="555423"/>
        </a:xfrm>
        <a:prstGeom prst="rect">
          <a:avLst/>
        </a:prstGeom>
        <a:solidFill>
          <a:schemeClr val="bg1">
            <a:alpha val="85863"/>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868"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Reichweite und Wirkung</a:t>
          </a:r>
          <a:endParaRPr lang="de-DE" sz="2000" b="0" kern="1200" dirty="0"/>
        </a:p>
      </dsp:txBody>
      <dsp:txXfrm>
        <a:off x="357395" y="1111041"/>
        <a:ext cx="5104956" cy="555423"/>
      </dsp:txXfrm>
    </dsp:sp>
    <dsp:sp modelId="{1525C1D4-342B-8E49-A882-893B5276C300}">
      <dsp:nvSpPr>
        <dsp:cNvPr id="0" name=""/>
        <dsp:cNvSpPr/>
      </dsp:nvSpPr>
      <dsp:spPr>
        <a:xfrm>
          <a:off x="10255" y="1041613"/>
          <a:ext cx="694279" cy="694279"/>
        </a:xfrm>
        <a:prstGeom prst="ellipse">
          <a:avLst/>
        </a:prstGeom>
        <a:solidFill>
          <a:schemeClr val="lt1">
            <a:hueOff val="0"/>
            <a:satOff val="0"/>
            <a:lumOff val="0"/>
          </a:schemeClr>
        </a:solidFill>
        <a:ln w="25400" cap="flat" cmpd="sng" algn="ctr">
          <a:solidFill>
            <a:schemeClr val="accent1">
              <a:hueOff val="0"/>
              <a:satOff val="0"/>
              <a:lumOff val="0"/>
              <a:alpha val="30445"/>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D544F-4C43-124D-A1E3-04EDDD15807F}">
      <dsp:nvSpPr>
        <dsp:cNvPr id="0" name=""/>
        <dsp:cNvSpPr/>
      </dsp:nvSpPr>
      <dsp:spPr>
        <a:xfrm>
          <a:off x="-1120100" y="-191180"/>
          <a:ext cx="1462481" cy="1462481"/>
        </a:xfrm>
        <a:prstGeom prst="blockArc">
          <a:avLst>
            <a:gd name="adj1" fmla="val 18900000"/>
            <a:gd name="adj2" fmla="val 2700000"/>
            <a:gd name="adj3" fmla="val 147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10DD2F-E7E8-ED42-AC7D-ADC9513B2488}">
      <dsp:nvSpPr>
        <dsp:cNvPr id="0" name=""/>
        <dsp:cNvSpPr/>
      </dsp:nvSpPr>
      <dsp:spPr>
        <a:xfrm>
          <a:off x="331899" y="274540"/>
          <a:ext cx="5212716" cy="531039"/>
        </a:xfrm>
        <a:prstGeom prst="rect">
          <a:avLst/>
        </a:prstGeom>
        <a:solidFill>
          <a:srgbClr val="28385B">
            <a:alpha val="85863"/>
          </a:srgbClr>
        </a:solidFill>
        <a:ln w="25400" cap="flat" cmpd="sng" algn="ctr">
          <a:solidFill>
            <a:srgbClr val="28385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8673"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Reichweite und Wirkung</a:t>
          </a:r>
          <a:endParaRPr lang="de-DE" sz="2000" b="0" kern="1200" dirty="0"/>
        </a:p>
      </dsp:txBody>
      <dsp:txXfrm>
        <a:off x="331899" y="274540"/>
        <a:ext cx="5212716" cy="531039"/>
      </dsp:txXfrm>
    </dsp:sp>
    <dsp:sp modelId="{1525C1D4-342B-8E49-A882-893B5276C300}">
      <dsp:nvSpPr>
        <dsp:cNvPr id="0" name=""/>
        <dsp:cNvSpPr/>
      </dsp:nvSpPr>
      <dsp:spPr>
        <a:xfrm>
          <a:off x="0" y="208160"/>
          <a:ext cx="663799" cy="663799"/>
        </a:xfrm>
        <a:prstGeom prst="ellipse">
          <a:avLst/>
        </a:prstGeom>
        <a:solidFill>
          <a:schemeClr val="lt1">
            <a:hueOff val="0"/>
            <a:satOff val="0"/>
            <a:lumOff val="0"/>
          </a:schemeClr>
        </a:solidFill>
        <a:ln w="25400" cap="flat" cmpd="sng" algn="ctr">
          <a:solidFill>
            <a:schemeClr val="accent1">
              <a:hueOff val="0"/>
              <a:satOff val="0"/>
              <a:lumOff val="0"/>
              <a:alpha val="30445"/>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D544F-4C43-124D-A1E3-04EDDD15807F}">
      <dsp:nvSpPr>
        <dsp:cNvPr id="0" name=""/>
        <dsp:cNvSpPr/>
      </dsp:nvSpPr>
      <dsp:spPr>
        <a:xfrm>
          <a:off x="-1120100" y="-191180"/>
          <a:ext cx="1462481" cy="1462481"/>
        </a:xfrm>
        <a:prstGeom prst="blockArc">
          <a:avLst>
            <a:gd name="adj1" fmla="val 18900000"/>
            <a:gd name="adj2" fmla="val 2700000"/>
            <a:gd name="adj3" fmla="val 147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10DD2F-E7E8-ED42-AC7D-ADC9513B2488}">
      <dsp:nvSpPr>
        <dsp:cNvPr id="0" name=""/>
        <dsp:cNvSpPr/>
      </dsp:nvSpPr>
      <dsp:spPr>
        <a:xfrm>
          <a:off x="331899" y="274540"/>
          <a:ext cx="5212716" cy="531039"/>
        </a:xfrm>
        <a:prstGeom prst="rect">
          <a:avLst/>
        </a:prstGeom>
        <a:solidFill>
          <a:srgbClr val="28385B">
            <a:alpha val="85863"/>
          </a:srgbClr>
        </a:solidFill>
        <a:ln w="25400" cap="flat" cmpd="sng" algn="ctr">
          <a:solidFill>
            <a:srgbClr val="28385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8673"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Reichweite und Wirkung</a:t>
          </a:r>
          <a:endParaRPr lang="de-DE" sz="2000" b="0" kern="1200" dirty="0"/>
        </a:p>
      </dsp:txBody>
      <dsp:txXfrm>
        <a:off x="331899" y="274540"/>
        <a:ext cx="5212716" cy="531039"/>
      </dsp:txXfrm>
    </dsp:sp>
    <dsp:sp modelId="{1525C1D4-342B-8E49-A882-893B5276C300}">
      <dsp:nvSpPr>
        <dsp:cNvPr id="0" name=""/>
        <dsp:cNvSpPr/>
      </dsp:nvSpPr>
      <dsp:spPr>
        <a:xfrm>
          <a:off x="0" y="208160"/>
          <a:ext cx="663799" cy="663799"/>
        </a:xfrm>
        <a:prstGeom prst="ellipse">
          <a:avLst/>
        </a:prstGeom>
        <a:solidFill>
          <a:schemeClr val="lt1">
            <a:hueOff val="0"/>
            <a:satOff val="0"/>
            <a:lumOff val="0"/>
          </a:schemeClr>
        </a:solidFill>
        <a:ln w="25400" cap="flat" cmpd="sng" algn="ctr">
          <a:solidFill>
            <a:schemeClr val="accent1">
              <a:hueOff val="0"/>
              <a:satOff val="0"/>
              <a:lumOff val="0"/>
              <a:alpha val="30445"/>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D544F-4C43-124D-A1E3-04EDDD15807F}">
      <dsp:nvSpPr>
        <dsp:cNvPr id="0" name=""/>
        <dsp:cNvSpPr/>
      </dsp:nvSpPr>
      <dsp:spPr>
        <a:xfrm>
          <a:off x="-1120100" y="-191180"/>
          <a:ext cx="1462481" cy="1462481"/>
        </a:xfrm>
        <a:prstGeom prst="blockArc">
          <a:avLst>
            <a:gd name="adj1" fmla="val 18900000"/>
            <a:gd name="adj2" fmla="val 2700000"/>
            <a:gd name="adj3" fmla="val 147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10DD2F-E7E8-ED42-AC7D-ADC9513B2488}">
      <dsp:nvSpPr>
        <dsp:cNvPr id="0" name=""/>
        <dsp:cNvSpPr/>
      </dsp:nvSpPr>
      <dsp:spPr>
        <a:xfrm>
          <a:off x="331899" y="274540"/>
          <a:ext cx="5212716" cy="531039"/>
        </a:xfrm>
        <a:prstGeom prst="rect">
          <a:avLst/>
        </a:prstGeom>
        <a:solidFill>
          <a:srgbClr val="28385B">
            <a:alpha val="85863"/>
          </a:srgbClr>
        </a:solidFill>
        <a:ln w="25400" cap="flat" cmpd="sng" algn="ctr">
          <a:solidFill>
            <a:srgbClr val="28385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8673"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Reichweite und Wirkung</a:t>
          </a:r>
          <a:endParaRPr lang="de-DE" sz="2000" b="0" kern="1200" dirty="0"/>
        </a:p>
      </dsp:txBody>
      <dsp:txXfrm>
        <a:off x="331899" y="274540"/>
        <a:ext cx="5212716" cy="531039"/>
      </dsp:txXfrm>
    </dsp:sp>
    <dsp:sp modelId="{1525C1D4-342B-8E49-A882-893B5276C300}">
      <dsp:nvSpPr>
        <dsp:cNvPr id="0" name=""/>
        <dsp:cNvSpPr/>
      </dsp:nvSpPr>
      <dsp:spPr>
        <a:xfrm>
          <a:off x="0" y="208160"/>
          <a:ext cx="663799" cy="663799"/>
        </a:xfrm>
        <a:prstGeom prst="ellipse">
          <a:avLst/>
        </a:prstGeom>
        <a:solidFill>
          <a:schemeClr val="lt1">
            <a:hueOff val="0"/>
            <a:satOff val="0"/>
            <a:lumOff val="0"/>
          </a:schemeClr>
        </a:solidFill>
        <a:ln w="25400" cap="flat" cmpd="sng" algn="ctr">
          <a:solidFill>
            <a:schemeClr val="accent1">
              <a:hueOff val="0"/>
              <a:satOff val="0"/>
              <a:lumOff val="0"/>
              <a:alpha val="30445"/>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A9775-5A86-7247-A047-4EB348C8332B}">
      <dsp:nvSpPr>
        <dsp:cNvPr id="0" name=""/>
        <dsp:cNvSpPr/>
      </dsp:nvSpPr>
      <dsp:spPr>
        <a:xfrm>
          <a:off x="3960746" y="2873178"/>
          <a:ext cx="160851" cy="1928749"/>
        </a:xfrm>
        <a:custGeom>
          <a:avLst/>
          <a:gdLst/>
          <a:ahLst/>
          <a:cxnLst/>
          <a:rect l="0" t="0" r="0" b="0"/>
          <a:pathLst>
            <a:path>
              <a:moveTo>
                <a:pt x="0" y="0"/>
              </a:moveTo>
              <a:lnTo>
                <a:pt x="0" y="1928749"/>
              </a:lnTo>
              <a:lnTo>
                <a:pt x="160851" y="19287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54096-8973-0B4C-9670-8D23C3AC423D}">
      <dsp:nvSpPr>
        <dsp:cNvPr id="0" name=""/>
        <dsp:cNvSpPr/>
      </dsp:nvSpPr>
      <dsp:spPr>
        <a:xfrm>
          <a:off x="3960746" y="2873178"/>
          <a:ext cx="892215" cy="567502"/>
        </a:xfrm>
        <a:custGeom>
          <a:avLst/>
          <a:gdLst/>
          <a:ahLst/>
          <a:cxnLst/>
          <a:rect l="0" t="0" r="0" b="0"/>
          <a:pathLst>
            <a:path>
              <a:moveTo>
                <a:pt x="0" y="0"/>
              </a:moveTo>
              <a:lnTo>
                <a:pt x="0" y="567502"/>
              </a:lnTo>
              <a:lnTo>
                <a:pt x="892215" y="5675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37754B-E5D5-EF45-88C4-7F7C32B0325F}">
      <dsp:nvSpPr>
        <dsp:cNvPr id="0" name=""/>
        <dsp:cNvSpPr/>
      </dsp:nvSpPr>
      <dsp:spPr>
        <a:xfrm>
          <a:off x="3234698" y="2873178"/>
          <a:ext cx="726048" cy="590783"/>
        </a:xfrm>
        <a:custGeom>
          <a:avLst/>
          <a:gdLst/>
          <a:ahLst/>
          <a:cxnLst/>
          <a:rect l="0" t="0" r="0" b="0"/>
          <a:pathLst>
            <a:path>
              <a:moveTo>
                <a:pt x="726048" y="0"/>
              </a:moveTo>
              <a:lnTo>
                <a:pt x="726048" y="590783"/>
              </a:lnTo>
              <a:lnTo>
                <a:pt x="0" y="5907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26234D-0244-7241-9FA9-28C161694039}">
      <dsp:nvSpPr>
        <dsp:cNvPr id="0" name=""/>
        <dsp:cNvSpPr/>
      </dsp:nvSpPr>
      <dsp:spPr>
        <a:xfrm>
          <a:off x="4607969" y="2112745"/>
          <a:ext cx="656637" cy="214427"/>
        </a:xfrm>
        <a:custGeom>
          <a:avLst/>
          <a:gdLst/>
          <a:ahLst/>
          <a:cxnLst/>
          <a:rect l="0" t="0" r="0" b="0"/>
          <a:pathLst>
            <a:path>
              <a:moveTo>
                <a:pt x="656637" y="0"/>
              </a:moveTo>
              <a:lnTo>
                <a:pt x="656637" y="99766"/>
              </a:lnTo>
              <a:lnTo>
                <a:pt x="0" y="99766"/>
              </a:lnTo>
              <a:lnTo>
                <a:pt x="0" y="214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E88F6-C6AA-9B4A-9EA3-F62BB997369B}">
      <dsp:nvSpPr>
        <dsp:cNvPr id="0" name=""/>
        <dsp:cNvSpPr/>
      </dsp:nvSpPr>
      <dsp:spPr>
        <a:xfrm>
          <a:off x="3859558" y="1322522"/>
          <a:ext cx="1405048" cy="244217"/>
        </a:xfrm>
        <a:custGeom>
          <a:avLst/>
          <a:gdLst/>
          <a:ahLst/>
          <a:cxnLst/>
          <a:rect l="0" t="0" r="0" b="0"/>
          <a:pathLst>
            <a:path>
              <a:moveTo>
                <a:pt x="0" y="0"/>
              </a:moveTo>
              <a:lnTo>
                <a:pt x="0" y="129556"/>
              </a:lnTo>
              <a:lnTo>
                <a:pt x="1405048" y="129556"/>
              </a:lnTo>
              <a:lnTo>
                <a:pt x="1405048" y="244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5B983-C304-4045-9FC2-3AB672BC1165}">
      <dsp:nvSpPr>
        <dsp:cNvPr id="0" name=""/>
        <dsp:cNvSpPr/>
      </dsp:nvSpPr>
      <dsp:spPr>
        <a:xfrm>
          <a:off x="2289933" y="1322522"/>
          <a:ext cx="1569625" cy="244217"/>
        </a:xfrm>
        <a:custGeom>
          <a:avLst/>
          <a:gdLst/>
          <a:ahLst/>
          <a:cxnLst/>
          <a:rect l="0" t="0" r="0" b="0"/>
          <a:pathLst>
            <a:path>
              <a:moveTo>
                <a:pt x="1569625" y="0"/>
              </a:moveTo>
              <a:lnTo>
                <a:pt x="1569625" y="129556"/>
              </a:lnTo>
              <a:lnTo>
                <a:pt x="0" y="129556"/>
              </a:lnTo>
              <a:lnTo>
                <a:pt x="0" y="244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B47F65-1A03-3F47-88D7-3C3FB577B393}">
      <dsp:nvSpPr>
        <dsp:cNvPr id="0" name=""/>
        <dsp:cNvSpPr/>
      </dsp:nvSpPr>
      <dsp:spPr>
        <a:xfrm>
          <a:off x="3813838" y="547193"/>
          <a:ext cx="91440" cy="229322"/>
        </a:xfrm>
        <a:custGeom>
          <a:avLst/>
          <a:gdLst/>
          <a:ahLst/>
          <a:cxnLst/>
          <a:rect l="0" t="0" r="0" b="0"/>
          <a:pathLst>
            <a:path>
              <a:moveTo>
                <a:pt x="45720" y="0"/>
              </a:moveTo>
              <a:lnTo>
                <a:pt x="45720" y="2293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6CE03C-7971-B94A-A17D-65E52EE1CF9C}">
      <dsp:nvSpPr>
        <dsp:cNvPr id="0" name=""/>
        <dsp:cNvSpPr/>
      </dsp:nvSpPr>
      <dsp:spPr>
        <a:xfrm>
          <a:off x="2695807" y="1187"/>
          <a:ext cx="2327503" cy="546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err="1"/>
            <a:t>Arbeitnehmer:in</a:t>
          </a:r>
          <a:r>
            <a:rPr lang="de-DE" sz="1100" kern="1200" dirty="0"/>
            <a:t> äußert sich in sozialen Medien</a:t>
          </a:r>
        </a:p>
      </dsp:txBody>
      <dsp:txXfrm>
        <a:off x="2695807" y="1187"/>
        <a:ext cx="2327503" cy="546005"/>
      </dsp:txXfrm>
    </dsp:sp>
    <dsp:sp modelId="{9249A7DE-1D97-2E4F-AAD3-241E71E81583}">
      <dsp:nvSpPr>
        <dsp:cNvPr id="0" name=""/>
        <dsp:cNvSpPr/>
      </dsp:nvSpPr>
      <dsp:spPr>
        <a:xfrm>
          <a:off x="3135396" y="776516"/>
          <a:ext cx="1448324" cy="546005"/>
        </a:xfrm>
        <a:prstGeom prst="rect">
          <a:avLst/>
        </a:prstGeom>
        <a:solidFill>
          <a:schemeClr val="accent1">
            <a:hueOff val="0"/>
            <a:satOff val="0"/>
            <a:lumOff val="0"/>
            <a:alpha val="8625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Bezug zum Arbeitsverhältnis?</a:t>
          </a:r>
        </a:p>
      </dsp:txBody>
      <dsp:txXfrm>
        <a:off x="3135396" y="776516"/>
        <a:ext cx="1448324" cy="546005"/>
      </dsp:txXfrm>
    </dsp:sp>
    <dsp:sp modelId="{92FE8E8F-96AB-C34D-BC1E-BFC9A631BE19}">
      <dsp:nvSpPr>
        <dsp:cNvPr id="0" name=""/>
        <dsp:cNvSpPr/>
      </dsp:nvSpPr>
      <dsp:spPr>
        <a:xfrm>
          <a:off x="1656184" y="1566739"/>
          <a:ext cx="1267498" cy="546005"/>
        </a:xfrm>
        <a:prstGeom prst="rect">
          <a:avLst/>
        </a:prstGeom>
        <a:solidFill>
          <a:srgbClr val="788BB5">
            <a:alpha val="6978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keine arbeitsrechtliche Reaktion</a:t>
          </a:r>
        </a:p>
      </dsp:txBody>
      <dsp:txXfrm>
        <a:off x="1656184" y="1566739"/>
        <a:ext cx="1267498" cy="546005"/>
      </dsp:txXfrm>
    </dsp:sp>
    <dsp:sp modelId="{6909F1FB-0E3C-6742-A244-D4F99DD90B22}">
      <dsp:nvSpPr>
        <dsp:cNvPr id="0" name=""/>
        <dsp:cNvSpPr/>
      </dsp:nvSpPr>
      <dsp:spPr>
        <a:xfrm>
          <a:off x="4256374" y="1566739"/>
          <a:ext cx="2016465" cy="546005"/>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Arbeitsrechtliche Reaktion möglich</a:t>
          </a:r>
        </a:p>
      </dsp:txBody>
      <dsp:txXfrm>
        <a:off x="4256374" y="1566739"/>
        <a:ext cx="2016465" cy="546005"/>
      </dsp:txXfrm>
    </dsp:sp>
    <dsp:sp modelId="{2969B656-1DCC-4C41-96DB-FB40AB0ABFE1}">
      <dsp:nvSpPr>
        <dsp:cNvPr id="0" name=""/>
        <dsp:cNvSpPr/>
      </dsp:nvSpPr>
      <dsp:spPr>
        <a:xfrm>
          <a:off x="3798941" y="2327173"/>
          <a:ext cx="1618055" cy="546005"/>
        </a:xfrm>
        <a:prstGeom prst="rect">
          <a:avLst/>
        </a:prstGeom>
        <a:solidFill>
          <a:schemeClr val="accent1">
            <a:hueOff val="0"/>
            <a:satOff val="0"/>
            <a:lumOff val="0"/>
            <a:alpha val="8604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Äußerung von Art. 5 GG gedeckt?</a:t>
          </a:r>
        </a:p>
      </dsp:txBody>
      <dsp:txXfrm>
        <a:off x="3798941" y="2327173"/>
        <a:ext cx="1618055" cy="546005"/>
      </dsp:txXfrm>
    </dsp:sp>
    <dsp:sp modelId="{8E812A55-C9D0-C544-BEB1-8E3C49665A27}">
      <dsp:nvSpPr>
        <dsp:cNvPr id="0" name=""/>
        <dsp:cNvSpPr/>
      </dsp:nvSpPr>
      <dsp:spPr>
        <a:xfrm>
          <a:off x="1877316" y="3190959"/>
          <a:ext cx="1357381" cy="546005"/>
        </a:xfrm>
        <a:prstGeom prst="rect">
          <a:avLst/>
        </a:prstGeom>
        <a:solidFill>
          <a:schemeClr val="accent1">
            <a:hueOff val="0"/>
            <a:satOff val="0"/>
            <a:lumOff val="0"/>
            <a:alpha val="8604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keine Abwägung erforderlich</a:t>
          </a:r>
        </a:p>
      </dsp:txBody>
      <dsp:txXfrm>
        <a:off x="1877316" y="3190959"/>
        <a:ext cx="1357381" cy="546005"/>
      </dsp:txXfrm>
    </dsp:sp>
    <dsp:sp modelId="{6F80ACF7-7900-4849-959D-44E090594C32}">
      <dsp:nvSpPr>
        <dsp:cNvPr id="0" name=""/>
        <dsp:cNvSpPr/>
      </dsp:nvSpPr>
      <dsp:spPr>
        <a:xfrm>
          <a:off x="4852962" y="3167678"/>
          <a:ext cx="1333750" cy="546005"/>
        </a:xfrm>
        <a:prstGeom prst="rect">
          <a:avLst/>
        </a:prstGeom>
        <a:solidFill>
          <a:schemeClr val="accent1">
            <a:hueOff val="0"/>
            <a:satOff val="0"/>
            <a:lumOff val="0"/>
            <a:alpha val="8604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Abwägung kollidierende Interessen</a:t>
          </a:r>
        </a:p>
      </dsp:txBody>
      <dsp:txXfrm>
        <a:off x="4852962" y="3167678"/>
        <a:ext cx="1333750" cy="546005"/>
      </dsp:txXfrm>
    </dsp:sp>
    <dsp:sp modelId="{714CB35E-AE56-4745-B715-FC85D6790BDF}">
      <dsp:nvSpPr>
        <dsp:cNvPr id="0" name=""/>
        <dsp:cNvSpPr/>
      </dsp:nvSpPr>
      <dsp:spPr>
        <a:xfrm>
          <a:off x="4121598" y="4528925"/>
          <a:ext cx="1422149" cy="546005"/>
        </a:xfrm>
        <a:prstGeom prst="rect">
          <a:avLst/>
        </a:prstGeom>
        <a:solidFill>
          <a:schemeClr val="accent1">
            <a:hueOff val="0"/>
            <a:satOff val="0"/>
            <a:lumOff val="0"/>
            <a:alpha val="8622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Auswahl der angemessenen Reaktion</a:t>
          </a:r>
        </a:p>
      </dsp:txBody>
      <dsp:txXfrm>
        <a:off x="4121598" y="4528925"/>
        <a:ext cx="1422149" cy="546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A9775-5A86-7247-A047-4EB348C8332B}">
      <dsp:nvSpPr>
        <dsp:cNvPr id="0" name=""/>
        <dsp:cNvSpPr/>
      </dsp:nvSpPr>
      <dsp:spPr>
        <a:xfrm>
          <a:off x="3960746" y="2873178"/>
          <a:ext cx="160851" cy="1928749"/>
        </a:xfrm>
        <a:custGeom>
          <a:avLst/>
          <a:gdLst/>
          <a:ahLst/>
          <a:cxnLst/>
          <a:rect l="0" t="0" r="0" b="0"/>
          <a:pathLst>
            <a:path>
              <a:moveTo>
                <a:pt x="0" y="0"/>
              </a:moveTo>
              <a:lnTo>
                <a:pt x="0" y="1928749"/>
              </a:lnTo>
              <a:lnTo>
                <a:pt x="160851" y="19287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54096-8973-0B4C-9670-8D23C3AC423D}">
      <dsp:nvSpPr>
        <dsp:cNvPr id="0" name=""/>
        <dsp:cNvSpPr/>
      </dsp:nvSpPr>
      <dsp:spPr>
        <a:xfrm>
          <a:off x="3960746" y="2873178"/>
          <a:ext cx="892215" cy="567502"/>
        </a:xfrm>
        <a:custGeom>
          <a:avLst/>
          <a:gdLst/>
          <a:ahLst/>
          <a:cxnLst/>
          <a:rect l="0" t="0" r="0" b="0"/>
          <a:pathLst>
            <a:path>
              <a:moveTo>
                <a:pt x="0" y="0"/>
              </a:moveTo>
              <a:lnTo>
                <a:pt x="0" y="567502"/>
              </a:lnTo>
              <a:lnTo>
                <a:pt x="892215" y="5675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37754B-E5D5-EF45-88C4-7F7C32B0325F}">
      <dsp:nvSpPr>
        <dsp:cNvPr id="0" name=""/>
        <dsp:cNvSpPr/>
      </dsp:nvSpPr>
      <dsp:spPr>
        <a:xfrm>
          <a:off x="3234698" y="2873178"/>
          <a:ext cx="726048" cy="590783"/>
        </a:xfrm>
        <a:custGeom>
          <a:avLst/>
          <a:gdLst/>
          <a:ahLst/>
          <a:cxnLst/>
          <a:rect l="0" t="0" r="0" b="0"/>
          <a:pathLst>
            <a:path>
              <a:moveTo>
                <a:pt x="726048" y="0"/>
              </a:moveTo>
              <a:lnTo>
                <a:pt x="726048" y="590783"/>
              </a:lnTo>
              <a:lnTo>
                <a:pt x="0" y="5907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26234D-0244-7241-9FA9-28C161694039}">
      <dsp:nvSpPr>
        <dsp:cNvPr id="0" name=""/>
        <dsp:cNvSpPr/>
      </dsp:nvSpPr>
      <dsp:spPr>
        <a:xfrm>
          <a:off x="4607969" y="2112745"/>
          <a:ext cx="656637" cy="214427"/>
        </a:xfrm>
        <a:custGeom>
          <a:avLst/>
          <a:gdLst/>
          <a:ahLst/>
          <a:cxnLst/>
          <a:rect l="0" t="0" r="0" b="0"/>
          <a:pathLst>
            <a:path>
              <a:moveTo>
                <a:pt x="656637" y="0"/>
              </a:moveTo>
              <a:lnTo>
                <a:pt x="656637" y="99766"/>
              </a:lnTo>
              <a:lnTo>
                <a:pt x="0" y="99766"/>
              </a:lnTo>
              <a:lnTo>
                <a:pt x="0" y="214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E88F6-C6AA-9B4A-9EA3-F62BB997369B}">
      <dsp:nvSpPr>
        <dsp:cNvPr id="0" name=""/>
        <dsp:cNvSpPr/>
      </dsp:nvSpPr>
      <dsp:spPr>
        <a:xfrm>
          <a:off x="3859558" y="1322522"/>
          <a:ext cx="1405048" cy="244217"/>
        </a:xfrm>
        <a:custGeom>
          <a:avLst/>
          <a:gdLst/>
          <a:ahLst/>
          <a:cxnLst/>
          <a:rect l="0" t="0" r="0" b="0"/>
          <a:pathLst>
            <a:path>
              <a:moveTo>
                <a:pt x="0" y="0"/>
              </a:moveTo>
              <a:lnTo>
                <a:pt x="0" y="129556"/>
              </a:lnTo>
              <a:lnTo>
                <a:pt x="1405048" y="129556"/>
              </a:lnTo>
              <a:lnTo>
                <a:pt x="1405048" y="244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5B983-C304-4045-9FC2-3AB672BC1165}">
      <dsp:nvSpPr>
        <dsp:cNvPr id="0" name=""/>
        <dsp:cNvSpPr/>
      </dsp:nvSpPr>
      <dsp:spPr>
        <a:xfrm>
          <a:off x="2289933" y="1322522"/>
          <a:ext cx="1569625" cy="244217"/>
        </a:xfrm>
        <a:custGeom>
          <a:avLst/>
          <a:gdLst/>
          <a:ahLst/>
          <a:cxnLst/>
          <a:rect l="0" t="0" r="0" b="0"/>
          <a:pathLst>
            <a:path>
              <a:moveTo>
                <a:pt x="1569625" y="0"/>
              </a:moveTo>
              <a:lnTo>
                <a:pt x="1569625" y="129556"/>
              </a:lnTo>
              <a:lnTo>
                <a:pt x="0" y="129556"/>
              </a:lnTo>
              <a:lnTo>
                <a:pt x="0" y="244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B47F65-1A03-3F47-88D7-3C3FB577B393}">
      <dsp:nvSpPr>
        <dsp:cNvPr id="0" name=""/>
        <dsp:cNvSpPr/>
      </dsp:nvSpPr>
      <dsp:spPr>
        <a:xfrm>
          <a:off x="3813838" y="547193"/>
          <a:ext cx="91440" cy="229322"/>
        </a:xfrm>
        <a:custGeom>
          <a:avLst/>
          <a:gdLst/>
          <a:ahLst/>
          <a:cxnLst/>
          <a:rect l="0" t="0" r="0" b="0"/>
          <a:pathLst>
            <a:path>
              <a:moveTo>
                <a:pt x="45720" y="0"/>
              </a:moveTo>
              <a:lnTo>
                <a:pt x="45720" y="2293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6CE03C-7971-B94A-A17D-65E52EE1CF9C}">
      <dsp:nvSpPr>
        <dsp:cNvPr id="0" name=""/>
        <dsp:cNvSpPr/>
      </dsp:nvSpPr>
      <dsp:spPr>
        <a:xfrm>
          <a:off x="2695807" y="1187"/>
          <a:ext cx="2327503" cy="546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err="1"/>
            <a:t>Arbeitnehmer:in</a:t>
          </a:r>
          <a:r>
            <a:rPr lang="de-DE" sz="1100" kern="1200" dirty="0"/>
            <a:t> äußert sich in sozialen Medien</a:t>
          </a:r>
        </a:p>
      </dsp:txBody>
      <dsp:txXfrm>
        <a:off x="2695807" y="1187"/>
        <a:ext cx="2327503" cy="546005"/>
      </dsp:txXfrm>
    </dsp:sp>
    <dsp:sp modelId="{9249A7DE-1D97-2E4F-AAD3-241E71E81583}">
      <dsp:nvSpPr>
        <dsp:cNvPr id="0" name=""/>
        <dsp:cNvSpPr/>
      </dsp:nvSpPr>
      <dsp:spPr>
        <a:xfrm>
          <a:off x="3135396" y="776516"/>
          <a:ext cx="1448324" cy="546005"/>
        </a:xfrm>
        <a:prstGeom prst="rect">
          <a:avLst/>
        </a:prstGeom>
        <a:solidFill>
          <a:schemeClr val="accent1">
            <a:hueOff val="0"/>
            <a:satOff val="0"/>
            <a:lumOff val="0"/>
            <a:alpha val="8625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Bezug zum Arbeitsverhältnis?</a:t>
          </a:r>
        </a:p>
      </dsp:txBody>
      <dsp:txXfrm>
        <a:off x="3135396" y="776516"/>
        <a:ext cx="1448324" cy="546005"/>
      </dsp:txXfrm>
    </dsp:sp>
    <dsp:sp modelId="{92FE8E8F-96AB-C34D-BC1E-BFC9A631BE19}">
      <dsp:nvSpPr>
        <dsp:cNvPr id="0" name=""/>
        <dsp:cNvSpPr/>
      </dsp:nvSpPr>
      <dsp:spPr>
        <a:xfrm>
          <a:off x="1656184" y="1566739"/>
          <a:ext cx="1267498" cy="546005"/>
        </a:xfrm>
        <a:prstGeom prst="rect">
          <a:avLst/>
        </a:prstGeom>
        <a:solidFill>
          <a:srgbClr val="788BB5">
            <a:alpha val="6978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keine arbeitsrechtliche Reaktion</a:t>
          </a:r>
        </a:p>
      </dsp:txBody>
      <dsp:txXfrm>
        <a:off x="1656184" y="1566739"/>
        <a:ext cx="1267498" cy="546005"/>
      </dsp:txXfrm>
    </dsp:sp>
    <dsp:sp modelId="{6909F1FB-0E3C-6742-A244-D4F99DD90B22}">
      <dsp:nvSpPr>
        <dsp:cNvPr id="0" name=""/>
        <dsp:cNvSpPr/>
      </dsp:nvSpPr>
      <dsp:spPr>
        <a:xfrm>
          <a:off x="4256374" y="1566739"/>
          <a:ext cx="2016465" cy="546005"/>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Arbeitsrechtliche Reaktion möglich</a:t>
          </a:r>
        </a:p>
      </dsp:txBody>
      <dsp:txXfrm>
        <a:off x="4256374" y="1566739"/>
        <a:ext cx="2016465" cy="546005"/>
      </dsp:txXfrm>
    </dsp:sp>
    <dsp:sp modelId="{2969B656-1DCC-4C41-96DB-FB40AB0ABFE1}">
      <dsp:nvSpPr>
        <dsp:cNvPr id="0" name=""/>
        <dsp:cNvSpPr/>
      </dsp:nvSpPr>
      <dsp:spPr>
        <a:xfrm>
          <a:off x="3798941" y="2327173"/>
          <a:ext cx="1618055" cy="546005"/>
        </a:xfrm>
        <a:prstGeom prst="rect">
          <a:avLst/>
        </a:prstGeom>
        <a:solidFill>
          <a:schemeClr val="accent1">
            <a:hueOff val="0"/>
            <a:satOff val="0"/>
            <a:lumOff val="0"/>
            <a:alpha val="86041"/>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Äußerung von Art. 5 GG gedeckt?</a:t>
          </a:r>
        </a:p>
      </dsp:txBody>
      <dsp:txXfrm>
        <a:off x="3798941" y="2327173"/>
        <a:ext cx="1618055" cy="546005"/>
      </dsp:txXfrm>
    </dsp:sp>
    <dsp:sp modelId="{8E812A55-C9D0-C544-BEB1-8E3C49665A27}">
      <dsp:nvSpPr>
        <dsp:cNvPr id="0" name=""/>
        <dsp:cNvSpPr/>
      </dsp:nvSpPr>
      <dsp:spPr>
        <a:xfrm>
          <a:off x="1877316" y="3190959"/>
          <a:ext cx="1357381" cy="546005"/>
        </a:xfrm>
        <a:prstGeom prst="rect">
          <a:avLst/>
        </a:prstGeom>
        <a:solidFill>
          <a:schemeClr val="accent1">
            <a:hueOff val="0"/>
            <a:satOff val="0"/>
            <a:lumOff val="0"/>
            <a:alpha val="86041"/>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keine Abwägung erforderlich</a:t>
          </a:r>
        </a:p>
      </dsp:txBody>
      <dsp:txXfrm>
        <a:off x="1877316" y="3190959"/>
        <a:ext cx="1357381" cy="546005"/>
      </dsp:txXfrm>
    </dsp:sp>
    <dsp:sp modelId="{6F80ACF7-7900-4849-959D-44E090594C32}">
      <dsp:nvSpPr>
        <dsp:cNvPr id="0" name=""/>
        <dsp:cNvSpPr/>
      </dsp:nvSpPr>
      <dsp:spPr>
        <a:xfrm>
          <a:off x="4852962" y="3167678"/>
          <a:ext cx="1333750" cy="546005"/>
        </a:xfrm>
        <a:prstGeom prst="rect">
          <a:avLst/>
        </a:prstGeom>
        <a:solidFill>
          <a:schemeClr val="accent1">
            <a:hueOff val="0"/>
            <a:satOff val="0"/>
            <a:lumOff val="0"/>
            <a:alpha val="86041"/>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Abwägung kollidierende Interessen</a:t>
          </a:r>
        </a:p>
      </dsp:txBody>
      <dsp:txXfrm>
        <a:off x="4852962" y="3167678"/>
        <a:ext cx="1333750" cy="546005"/>
      </dsp:txXfrm>
    </dsp:sp>
    <dsp:sp modelId="{714CB35E-AE56-4745-B715-FC85D6790BDF}">
      <dsp:nvSpPr>
        <dsp:cNvPr id="0" name=""/>
        <dsp:cNvSpPr/>
      </dsp:nvSpPr>
      <dsp:spPr>
        <a:xfrm>
          <a:off x="4121598" y="4528925"/>
          <a:ext cx="1422149" cy="546005"/>
        </a:xfrm>
        <a:prstGeom prst="rect">
          <a:avLst/>
        </a:prstGeom>
        <a:solidFill>
          <a:schemeClr val="accent1">
            <a:hueOff val="0"/>
            <a:satOff val="0"/>
            <a:lumOff val="0"/>
            <a:alpha val="8622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Auswahl der angemessenen Reaktion</a:t>
          </a:r>
        </a:p>
      </dsp:txBody>
      <dsp:txXfrm>
        <a:off x="4121598" y="4528925"/>
        <a:ext cx="1422149" cy="546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A9775-5A86-7247-A047-4EB348C8332B}">
      <dsp:nvSpPr>
        <dsp:cNvPr id="0" name=""/>
        <dsp:cNvSpPr/>
      </dsp:nvSpPr>
      <dsp:spPr>
        <a:xfrm>
          <a:off x="3960746" y="2873178"/>
          <a:ext cx="160851" cy="1928749"/>
        </a:xfrm>
        <a:custGeom>
          <a:avLst/>
          <a:gdLst/>
          <a:ahLst/>
          <a:cxnLst/>
          <a:rect l="0" t="0" r="0" b="0"/>
          <a:pathLst>
            <a:path>
              <a:moveTo>
                <a:pt x="0" y="0"/>
              </a:moveTo>
              <a:lnTo>
                <a:pt x="0" y="1928749"/>
              </a:lnTo>
              <a:lnTo>
                <a:pt x="160851" y="19287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54096-8973-0B4C-9670-8D23C3AC423D}">
      <dsp:nvSpPr>
        <dsp:cNvPr id="0" name=""/>
        <dsp:cNvSpPr/>
      </dsp:nvSpPr>
      <dsp:spPr>
        <a:xfrm>
          <a:off x="3960746" y="2873178"/>
          <a:ext cx="892215" cy="567502"/>
        </a:xfrm>
        <a:custGeom>
          <a:avLst/>
          <a:gdLst/>
          <a:ahLst/>
          <a:cxnLst/>
          <a:rect l="0" t="0" r="0" b="0"/>
          <a:pathLst>
            <a:path>
              <a:moveTo>
                <a:pt x="0" y="0"/>
              </a:moveTo>
              <a:lnTo>
                <a:pt x="0" y="567502"/>
              </a:lnTo>
              <a:lnTo>
                <a:pt x="892215" y="5675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37754B-E5D5-EF45-88C4-7F7C32B0325F}">
      <dsp:nvSpPr>
        <dsp:cNvPr id="0" name=""/>
        <dsp:cNvSpPr/>
      </dsp:nvSpPr>
      <dsp:spPr>
        <a:xfrm>
          <a:off x="3234698" y="2873178"/>
          <a:ext cx="726048" cy="590783"/>
        </a:xfrm>
        <a:custGeom>
          <a:avLst/>
          <a:gdLst/>
          <a:ahLst/>
          <a:cxnLst/>
          <a:rect l="0" t="0" r="0" b="0"/>
          <a:pathLst>
            <a:path>
              <a:moveTo>
                <a:pt x="726048" y="0"/>
              </a:moveTo>
              <a:lnTo>
                <a:pt x="726048" y="590783"/>
              </a:lnTo>
              <a:lnTo>
                <a:pt x="0" y="5907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26234D-0244-7241-9FA9-28C161694039}">
      <dsp:nvSpPr>
        <dsp:cNvPr id="0" name=""/>
        <dsp:cNvSpPr/>
      </dsp:nvSpPr>
      <dsp:spPr>
        <a:xfrm>
          <a:off x="4607969" y="2112745"/>
          <a:ext cx="656637" cy="214427"/>
        </a:xfrm>
        <a:custGeom>
          <a:avLst/>
          <a:gdLst/>
          <a:ahLst/>
          <a:cxnLst/>
          <a:rect l="0" t="0" r="0" b="0"/>
          <a:pathLst>
            <a:path>
              <a:moveTo>
                <a:pt x="656637" y="0"/>
              </a:moveTo>
              <a:lnTo>
                <a:pt x="656637" y="99766"/>
              </a:lnTo>
              <a:lnTo>
                <a:pt x="0" y="99766"/>
              </a:lnTo>
              <a:lnTo>
                <a:pt x="0" y="214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E88F6-C6AA-9B4A-9EA3-F62BB997369B}">
      <dsp:nvSpPr>
        <dsp:cNvPr id="0" name=""/>
        <dsp:cNvSpPr/>
      </dsp:nvSpPr>
      <dsp:spPr>
        <a:xfrm>
          <a:off x="3859558" y="1322522"/>
          <a:ext cx="1405048" cy="244217"/>
        </a:xfrm>
        <a:custGeom>
          <a:avLst/>
          <a:gdLst/>
          <a:ahLst/>
          <a:cxnLst/>
          <a:rect l="0" t="0" r="0" b="0"/>
          <a:pathLst>
            <a:path>
              <a:moveTo>
                <a:pt x="0" y="0"/>
              </a:moveTo>
              <a:lnTo>
                <a:pt x="0" y="129556"/>
              </a:lnTo>
              <a:lnTo>
                <a:pt x="1405048" y="129556"/>
              </a:lnTo>
              <a:lnTo>
                <a:pt x="1405048" y="244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5B983-C304-4045-9FC2-3AB672BC1165}">
      <dsp:nvSpPr>
        <dsp:cNvPr id="0" name=""/>
        <dsp:cNvSpPr/>
      </dsp:nvSpPr>
      <dsp:spPr>
        <a:xfrm>
          <a:off x="2289933" y="1322522"/>
          <a:ext cx="1569625" cy="244217"/>
        </a:xfrm>
        <a:custGeom>
          <a:avLst/>
          <a:gdLst/>
          <a:ahLst/>
          <a:cxnLst/>
          <a:rect l="0" t="0" r="0" b="0"/>
          <a:pathLst>
            <a:path>
              <a:moveTo>
                <a:pt x="1569625" y="0"/>
              </a:moveTo>
              <a:lnTo>
                <a:pt x="1569625" y="129556"/>
              </a:lnTo>
              <a:lnTo>
                <a:pt x="0" y="129556"/>
              </a:lnTo>
              <a:lnTo>
                <a:pt x="0" y="2442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B47F65-1A03-3F47-88D7-3C3FB577B393}">
      <dsp:nvSpPr>
        <dsp:cNvPr id="0" name=""/>
        <dsp:cNvSpPr/>
      </dsp:nvSpPr>
      <dsp:spPr>
        <a:xfrm>
          <a:off x="3813838" y="547193"/>
          <a:ext cx="91440" cy="229322"/>
        </a:xfrm>
        <a:custGeom>
          <a:avLst/>
          <a:gdLst/>
          <a:ahLst/>
          <a:cxnLst/>
          <a:rect l="0" t="0" r="0" b="0"/>
          <a:pathLst>
            <a:path>
              <a:moveTo>
                <a:pt x="45720" y="0"/>
              </a:moveTo>
              <a:lnTo>
                <a:pt x="45720" y="2293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6CE03C-7971-B94A-A17D-65E52EE1CF9C}">
      <dsp:nvSpPr>
        <dsp:cNvPr id="0" name=""/>
        <dsp:cNvSpPr/>
      </dsp:nvSpPr>
      <dsp:spPr>
        <a:xfrm>
          <a:off x="2695807" y="1187"/>
          <a:ext cx="2327503" cy="546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err="1"/>
            <a:t>Arbeitnehmer:in</a:t>
          </a:r>
          <a:r>
            <a:rPr lang="de-DE" sz="1100" kern="1200" dirty="0"/>
            <a:t> äußert sich in sozialen Medien</a:t>
          </a:r>
        </a:p>
      </dsp:txBody>
      <dsp:txXfrm>
        <a:off x="2695807" y="1187"/>
        <a:ext cx="2327503" cy="546005"/>
      </dsp:txXfrm>
    </dsp:sp>
    <dsp:sp modelId="{9249A7DE-1D97-2E4F-AAD3-241E71E81583}">
      <dsp:nvSpPr>
        <dsp:cNvPr id="0" name=""/>
        <dsp:cNvSpPr/>
      </dsp:nvSpPr>
      <dsp:spPr>
        <a:xfrm>
          <a:off x="3135396" y="776516"/>
          <a:ext cx="1448324" cy="546005"/>
        </a:xfrm>
        <a:prstGeom prst="rect">
          <a:avLst/>
        </a:prstGeom>
        <a:solidFill>
          <a:schemeClr val="accent1">
            <a:hueOff val="0"/>
            <a:satOff val="0"/>
            <a:lumOff val="0"/>
            <a:alpha val="8625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Bezug zum Arbeitsverhältnis?</a:t>
          </a:r>
        </a:p>
      </dsp:txBody>
      <dsp:txXfrm>
        <a:off x="3135396" y="776516"/>
        <a:ext cx="1448324" cy="546005"/>
      </dsp:txXfrm>
    </dsp:sp>
    <dsp:sp modelId="{92FE8E8F-96AB-C34D-BC1E-BFC9A631BE19}">
      <dsp:nvSpPr>
        <dsp:cNvPr id="0" name=""/>
        <dsp:cNvSpPr/>
      </dsp:nvSpPr>
      <dsp:spPr>
        <a:xfrm>
          <a:off x="1656184" y="1566739"/>
          <a:ext cx="1267498" cy="546005"/>
        </a:xfrm>
        <a:prstGeom prst="rect">
          <a:avLst/>
        </a:prstGeom>
        <a:solidFill>
          <a:srgbClr val="788BB5">
            <a:alpha val="6978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keine arbeitsrechtliche Reaktion</a:t>
          </a:r>
        </a:p>
      </dsp:txBody>
      <dsp:txXfrm>
        <a:off x="1656184" y="1566739"/>
        <a:ext cx="1267498" cy="546005"/>
      </dsp:txXfrm>
    </dsp:sp>
    <dsp:sp modelId="{6909F1FB-0E3C-6742-A244-D4F99DD90B22}">
      <dsp:nvSpPr>
        <dsp:cNvPr id="0" name=""/>
        <dsp:cNvSpPr/>
      </dsp:nvSpPr>
      <dsp:spPr>
        <a:xfrm>
          <a:off x="4256374" y="1566739"/>
          <a:ext cx="2016465" cy="546005"/>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Arbeitsrechtliche Reaktion möglich</a:t>
          </a:r>
        </a:p>
      </dsp:txBody>
      <dsp:txXfrm>
        <a:off x="4256374" y="1566739"/>
        <a:ext cx="2016465" cy="546005"/>
      </dsp:txXfrm>
    </dsp:sp>
    <dsp:sp modelId="{2969B656-1DCC-4C41-96DB-FB40AB0ABFE1}">
      <dsp:nvSpPr>
        <dsp:cNvPr id="0" name=""/>
        <dsp:cNvSpPr/>
      </dsp:nvSpPr>
      <dsp:spPr>
        <a:xfrm>
          <a:off x="3798941" y="2327173"/>
          <a:ext cx="1618055" cy="546005"/>
        </a:xfrm>
        <a:prstGeom prst="rect">
          <a:avLst/>
        </a:prstGeom>
        <a:solidFill>
          <a:schemeClr val="accent1">
            <a:hueOff val="0"/>
            <a:satOff val="0"/>
            <a:lumOff val="0"/>
            <a:alpha val="86041"/>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Äußerung von Art. 5 GG gedeckt?</a:t>
          </a:r>
        </a:p>
      </dsp:txBody>
      <dsp:txXfrm>
        <a:off x="3798941" y="2327173"/>
        <a:ext cx="1618055" cy="546005"/>
      </dsp:txXfrm>
    </dsp:sp>
    <dsp:sp modelId="{8E812A55-C9D0-C544-BEB1-8E3C49665A27}">
      <dsp:nvSpPr>
        <dsp:cNvPr id="0" name=""/>
        <dsp:cNvSpPr/>
      </dsp:nvSpPr>
      <dsp:spPr>
        <a:xfrm>
          <a:off x="1877316" y="3190959"/>
          <a:ext cx="1357381" cy="546005"/>
        </a:xfrm>
        <a:prstGeom prst="rect">
          <a:avLst/>
        </a:prstGeom>
        <a:solidFill>
          <a:schemeClr val="accent1">
            <a:hueOff val="0"/>
            <a:satOff val="0"/>
            <a:lumOff val="0"/>
            <a:alpha val="8604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keine Abwägung erforderlich</a:t>
          </a:r>
        </a:p>
      </dsp:txBody>
      <dsp:txXfrm>
        <a:off x="1877316" y="3190959"/>
        <a:ext cx="1357381" cy="546005"/>
      </dsp:txXfrm>
    </dsp:sp>
    <dsp:sp modelId="{6F80ACF7-7900-4849-959D-44E090594C32}">
      <dsp:nvSpPr>
        <dsp:cNvPr id="0" name=""/>
        <dsp:cNvSpPr/>
      </dsp:nvSpPr>
      <dsp:spPr>
        <a:xfrm>
          <a:off x="4852962" y="3167678"/>
          <a:ext cx="1333750" cy="546005"/>
        </a:xfrm>
        <a:prstGeom prst="rect">
          <a:avLst/>
        </a:prstGeom>
        <a:solidFill>
          <a:schemeClr val="accent1">
            <a:hueOff val="0"/>
            <a:satOff val="0"/>
            <a:lumOff val="0"/>
            <a:alpha val="8604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Abwägung kollidierende Interessen</a:t>
          </a:r>
        </a:p>
      </dsp:txBody>
      <dsp:txXfrm>
        <a:off x="4852962" y="3167678"/>
        <a:ext cx="1333750" cy="546005"/>
      </dsp:txXfrm>
    </dsp:sp>
    <dsp:sp modelId="{714CB35E-AE56-4745-B715-FC85D6790BDF}">
      <dsp:nvSpPr>
        <dsp:cNvPr id="0" name=""/>
        <dsp:cNvSpPr/>
      </dsp:nvSpPr>
      <dsp:spPr>
        <a:xfrm>
          <a:off x="4121598" y="4528925"/>
          <a:ext cx="1422149" cy="546005"/>
        </a:xfrm>
        <a:prstGeom prst="rect">
          <a:avLst/>
        </a:prstGeom>
        <a:solidFill>
          <a:schemeClr val="accent1">
            <a:hueOff val="0"/>
            <a:satOff val="0"/>
            <a:lumOff val="0"/>
            <a:alpha val="86221"/>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Auswahl der angemessenen Reaktion</a:t>
          </a:r>
        </a:p>
      </dsp:txBody>
      <dsp:txXfrm>
        <a:off x="4121598" y="4528925"/>
        <a:ext cx="1422149" cy="5460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D544F-4C43-124D-A1E3-04EDDD15807F}">
      <dsp:nvSpPr>
        <dsp:cNvPr id="0" name=""/>
        <dsp:cNvSpPr/>
      </dsp:nvSpPr>
      <dsp:spPr>
        <a:xfrm>
          <a:off x="-4197885" y="-644137"/>
          <a:ext cx="5001862" cy="5001862"/>
        </a:xfrm>
        <a:prstGeom prst="blockArc">
          <a:avLst>
            <a:gd name="adj1" fmla="val 18900000"/>
            <a:gd name="adj2" fmla="val 2700000"/>
            <a:gd name="adj3" fmla="val 43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6245C-7304-2348-8CAD-D6DD164D21DE}">
      <dsp:nvSpPr>
        <dsp:cNvPr id="0" name=""/>
        <dsp:cNvSpPr/>
      </dsp:nvSpPr>
      <dsp:spPr>
        <a:xfrm>
          <a:off x="421230" y="285500"/>
          <a:ext cx="5001725" cy="571298"/>
        </a:xfrm>
        <a:prstGeom prst="rect">
          <a:avLst/>
        </a:prstGeom>
        <a:solidFill>
          <a:schemeClr val="accent1">
            <a:hueOff val="0"/>
            <a:satOff val="0"/>
            <a:lumOff val="0"/>
            <a:alpha val="85863"/>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468"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Inhalt der Äußerung</a:t>
          </a:r>
        </a:p>
      </dsp:txBody>
      <dsp:txXfrm>
        <a:off x="421230" y="285500"/>
        <a:ext cx="5001725" cy="571298"/>
      </dsp:txXfrm>
    </dsp:sp>
    <dsp:sp modelId="{CA0FD3E2-9AA9-464F-9988-BFC262819567}">
      <dsp:nvSpPr>
        <dsp:cNvPr id="0" name=""/>
        <dsp:cNvSpPr/>
      </dsp:nvSpPr>
      <dsp:spPr>
        <a:xfrm>
          <a:off x="64169" y="214088"/>
          <a:ext cx="714122" cy="7141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923889-9679-A54D-B0F4-37C1599F1435}">
      <dsp:nvSpPr>
        <dsp:cNvPr id="0" name=""/>
        <dsp:cNvSpPr/>
      </dsp:nvSpPr>
      <dsp:spPr>
        <a:xfrm>
          <a:off x="748769" y="1142596"/>
          <a:ext cx="4674186" cy="571298"/>
        </a:xfrm>
        <a:prstGeom prst="rect">
          <a:avLst/>
        </a:prstGeom>
        <a:solidFill>
          <a:schemeClr val="accent1">
            <a:hueOff val="0"/>
            <a:satOff val="0"/>
            <a:lumOff val="0"/>
            <a:alpha val="85863"/>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468"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Form der Äußerung</a:t>
          </a:r>
        </a:p>
      </dsp:txBody>
      <dsp:txXfrm>
        <a:off x="748769" y="1142596"/>
        <a:ext cx="4674186" cy="571298"/>
      </dsp:txXfrm>
    </dsp:sp>
    <dsp:sp modelId="{E0926E3F-F572-9349-8CC0-4E116ACB4870}">
      <dsp:nvSpPr>
        <dsp:cNvPr id="0" name=""/>
        <dsp:cNvSpPr/>
      </dsp:nvSpPr>
      <dsp:spPr>
        <a:xfrm>
          <a:off x="391707" y="1071184"/>
          <a:ext cx="714122" cy="7141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7BB0A5-A810-D843-A0B5-9ABEF0789F13}">
      <dsp:nvSpPr>
        <dsp:cNvPr id="0" name=""/>
        <dsp:cNvSpPr/>
      </dsp:nvSpPr>
      <dsp:spPr>
        <a:xfrm>
          <a:off x="748769" y="1999692"/>
          <a:ext cx="4674186" cy="571298"/>
        </a:xfrm>
        <a:prstGeom prst="rect">
          <a:avLst/>
        </a:prstGeom>
        <a:solidFill>
          <a:schemeClr val="accent1">
            <a:hueOff val="0"/>
            <a:satOff val="0"/>
            <a:lumOff val="0"/>
            <a:alpha val="85863"/>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468"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Anlass und Begleitumstände</a:t>
          </a:r>
        </a:p>
      </dsp:txBody>
      <dsp:txXfrm>
        <a:off x="748769" y="1999692"/>
        <a:ext cx="4674186" cy="571298"/>
      </dsp:txXfrm>
    </dsp:sp>
    <dsp:sp modelId="{63CA182F-D8DE-D740-9A1B-FBE757F7CAD6}">
      <dsp:nvSpPr>
        <dsp:cNvPr id="0" name=""/>
        <dsp:cNvSpPr/>
      </dsp:nvSpPr>
      <dsp:spPr>
        <a:xfrm>
          <a:off x="391707" y="1928280"/>
          <a:ext cx="714122" cy="7141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C1C5B-45E9-8546-A823-AF441F8B5346}">
      <dsp:nvSpPr>
        <dsp:cNvPr id="0" name=""/>
        <dsp:cNvSpPr/>
      </dsp:nvSpPr>
      <dsp:spPr>
        <a:xfrm>
          <a:off x="421230" y="2856788"/>
          <a:ext cx="5001725" cy="571298"/>
        </a:xfrm>
        <a:prstGeom prst="rect">
          <a:avLst/>
        </a:prstGeom>
        <a:solidFill>
          <a:schemeClr val="accent1">
            <a:hueOff val="0"/>
            <a:satOff val="0"/>
            <a:lumOff val="0"/>
            <a:alpha val="85863"/>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468"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Reichweite und Wirkung</a:t>
          </a:r>
          <a:endParaRPr lang="de-DE" sz="2000" b="0" kern="1200" dirty="0"/>
        </a:p>
      </dsp:txBody>
      <dsp:txXfrm>
        <a:off x="421230" y="2856788"/>
        <a:ext cx="5001725" cy="571298"/>
      </dsp:txXfrm>
    </dsp:sp>
    <dsp:sp modelId="{1525C1D4-342B-8E49-A882-893B5276C300}">
      <dsp:nvSpPr>
        <dsp:cNvPr id="0" name=""/>
        <dsp:cNvSpPr/>
      </dsp:nvSpPr>
      <dsp:spPr>
        <a:xfrm>
          <a:off x="64169" y="2785376"/>
          <a:ext cx="714122" cy="7141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D544F-4C43-124D-A1E3-04EDDD15807F}">
      <dsp:nvSpPr>
        <dsp:cNvPr id="0" name=""/>
        <dsp:cNvSpPr/>
      </dsp:nvSpPr>
      <dsp:spPr>
        <a:xfrm>
          <a:off x="-4197885" y="-644137"/>
          <a:ext cx="5001862" cy="5001862"/>
        </a:xfrm>
        <a:prstGeom prst="blockArc">
          <a:avLst>
            <a:gd name="adj1" fmla="val 18900000"/>
            <a:gd name="adj2" fmla="val 2700000"/>
            <a:gd name="adj3" fmla="val 43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6245C-7304-2348-8CAD-D6DD164D21DE}">
      <dsp:nvSpPr>
        <dsp:cNvPr id="0" name=""/>
        <dsp:cNvSpPr/>
      </dsp:nvSpPr>
      <dsp:spPr>
        <a:xfrm>
          <a:off x="421230" y="285500"/>
          <a:ext cx="5001725" cy="571298"/>
        </a:xfrm>
        <a:prstGeom prst="rect">
          <a:avLst/>
        </a:prstGeom>
        <a:solidFill>
          <a:schemeClr val="accent1">
            <a:hueOff val="0"/>
            <a:satOff val="0"/>
            <a:lumOff val="0"/>
            <a:alpha val="85863"/>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468"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Inhalt der Äußerung</a:t>
          </a:r>
        </a:p>
      </dsp:txBody>
      <dsp:txXfrm>
        <a:off x="421230" y="285500"/>
        <a:ext cx="5001725" cy="571298"/>
      </dsp:txXfrm>
    </dsp:sp>
    <dsp:sp modelId="{CA0FD3E2-9AA9-464F-9988-BFC262819567}">
      <dsp:nvSpPr>
        <dsp:cNvPr id="0" name=""/>
        <dsp:cNvSpPr/>
      </dsp:nvSpPr>
      <dsp:spPr>
        <a:xfrm>
          <a:off x="64169" y="214088"/>
          <a:ext cx="714122" cy="7141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923889-9679-A54D-B0F4-37C1599F1435}">
      <dsp:nvSpPr>
        <dsp:cNvPr id="0" name=""/>
        <dsp:cNvSpPr/>
      </dsp:nvSpPr>
      <dsp:spPr>
        <a:xfrm>
          <a:off x="748769" y="1142596"/>
          <a:ext cx="4674186" cy="571298"/>
        </a:xfrm>
        <a:prstGeom prst="rect">
          <a:avLst/>
        </a:prstGeom>
        <a:solidFill>
          <a:schemeClr val="bg1">
            <a:alpha val="85863"/>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468"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Form der Äußerung</a:t>
          </a:r>
        </a:p>
      </dsp:txBody>
      <dsp:txXfrm>
        <a:off x="748769" y="1142596"/>
        <a:ext cx="4674186" cy="571298"/>
      </dsp:txXfrm>
    </dsp:sp>
    <dsp:sp modelId="{E0926E3F-F572-9349-8CC0-4E116ACB4870}">
      <dsp:nvSpPr>
        <dsp:cNvPr id="0" name=""/>
        <dsp:cNvSpPr/>
      </dsp:nvSpPr>
      <dsp:spPr>
        <a:xfrm>
          <a:off x="391707" y="1071184"/>
          <a:ext cx="714122" cy="714122"/>
        </a:xfrm>
        <a:prstGeom prst="ellipse">
          <a:avLst/>
        </a:prstGeom>
        <a:solidFill>
          <a:schemeClr val="lt1">
            <a:hueOff val="0"/>
            <a:satOff val="0"/>
            <a:lumOff val="0"/>
            <a:alphaOff val="0"/>
          </a:schemeClr>
        </a:solidFill>
        <a:ln w="25400" cap="flat" cmpd="sng" algn="ctr">
          <a:solidFill>
            <a:schemeClr val="accent1">
              <a:hueOff val="0"/>
              <a:satOff val="0"/>
              <a:lumOff val="0"/>
              <a:alpha val="30000"/>
            </a:schemeClr>
          </a:solidFill>
          <a:prstDash val="solid"/>
        </a:ln>
        <a:effectLst/>
      </dsp:spPr>
      <dsp:style>
        <a:lnRef idx="2">
          <a:scrgbClr r="0" g="0" b="0"/>
        </a:lnRef>
        <a:fillRef idx="1">
          <a:scrgbClr r="0" g="0" b="0"/>
        </a:fillRef>
        <a:effectRef idx="0">
          <a:scrgbClr r="0" g="0" b="0"/>
        </a:effectRef>
        <a:fontRef idx="minor"/>
      </dsp:style>
    </dsp:sp>
    <dsp:sp modelId="{3E7BB0A5-A810-D843-A0B5-9ABEF0789F13}">
      <dsp:nvSpPr>
        <dsp:cNvPr id="0" name=""/>
        <dsp:cNvSpPr/>
      </dsp:nvSpPr>
      <dsp:spPr>
        <a:xfrm>
          <a:off x="748769" y="1999692"/>
          <a:ext cx="4674186" cy="571298"/>
        </a:xfrm>
        <a:prstGeom prst="rect">
          <a:avLst/>
        </a:prstGeom>
        <a:solidFill>
          <a:schemeClr val="bg1">
            <a:alpha val="85863"/>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468"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Anlass und Begleitumstände</a:t>
          </a:r>
        </a:p>
      </dsp:txBody>
      <dsp:txXfrm>
        <a:off x="748769" y="1999692"/>
        <a:ext cx="4674186" cy="571298"/>
      </dsp:txXfrm>
    </dsp:sp>
    <dsp:sp modelId="{63CA182F-D8DE-D740-9A1B-FBE757F7CAD6}">
      <dsp:nvSpPr>
        <dsp:cNvPr id="0" name=""/>
        <dsp:cNvSpPr/>
      </dsp:nvSpPr>
      <dsp:spPr>
        <a:xfrm>
          <a:off x="391707" y="1928280"/>
          <a:ext cx="714122" cy="714122"/>
        </a:xfrm>
        <a:prstGeom prst="ellipse">
          <a:avLst/>
        </a:prstGeom>
        <a:solidFill>
          <a:schemeClr val="lt1">
            <a:hueOff val="0"/>
            <a:satOff val="0"/>
            <a:lumOff val="0"/>
            <a:alphaOff val="0"/>
          </a:schemeClr>
        </a:solidFill>
        <a:ln w="25400" cap="flat" cmpd="sng" algn="ctr">
          <a:solidFill>
            <a:schemeClr val="accent1">
              <a:hueOff val="0"/>
              <a:satOff val="0"/>
              <a:lumOff val="0"/>
              <a:alpha val="30000"/>
            </a:schemeClr>
          </a:solidFill>
          <a:prstDash val="solid"/>
        </a:ln>
        <a:effectLst/>
      </dsp:spPr>
      <dsp:style>
        <a:lnRef idx="2">
          <a:scrgbClr r="0" g="0" b="0"/>
        </a:lnRef>
        <a:fillRef idx="1">
          <a:scrgbClr r="0" g="0" b="0"/>
        </a:fillRef>
        <a:effectRef idx="0">
          <a:scrgbClr r="0" g="0" b="0"/>
        </a:effectRef>
        <a:fontRef idx="minor"/>
      </dsp:style>
    </dsp:sp>
    <dsp:sp modelId="{896C1C5B-45E9-8546-A823-AF441F8B5346}">
      <dsp:nvSpPr>
        <dsp:cNvPr id="0" name=""/>
        <dsp:cNvSpPr/>
      </dsp:nvSpPr>
      <dsp:spPr>
        <a:xfrm>
          <a:off x="421230" y="2856788"/>
          <a:ext cx="5001725" cy="571298"/>
        </a:xfrm>
        <a:prstGeom prst="rect">
          <a:avLst/>
        </a:prstGeom>
        <a:solidFill>
          <a:schemeClr val="bg1">
            <a:alpha val="85863"/>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468"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Reichweite und Wirkung</a:t>
          </a:r>
          <a:endParaRPr lang="de-DE" sz="2000" b="0" kern="1200" dirty="0"/>
        </a:p>
      </dsp:txBody>
      <dsp:txXfrm>
        <a:off x="421230" y="2856788"/>
        <a:ext cx="5001725" cy="571298"/>
      </dsp:txXfrm>
    </dsp:sp>
    <dsp:sp modelId="{1525C1D4-342B-8E49-A882-893B5276C300}">
      <dsp:nvSpPr>
        <dsp:cNvPr id="0" name=""/>
        <dsp:cNvSpPr/>
      </dsp:nvSpPr>
      <dsp:spPr>
        <a:xfrm>
          <a:off x="64169" y="2785376"/>
          <a:ext cx="714122" cy="714122"/>
        </a:xfrm>
        <a:prstGeom prst="ellipse">
          <a:avLst/>
        </a:prstGeom>
        <a:solidFill>
          <a:schemeClr val="lt1">
            <a:hueOff val="0"/>
            <a:satOff val="0"/>
            <a:lumOff val="0"/>
            <a:alphaOff val="0"/>
          </a:schemeClr>
        </a:solidFill>
        <a:ln w="25400" cap="flat" cmpd="sng" algn="ctr">
          <a:solidFill>
            <a:schemeClr val="accent1">
              <a:hueOff val="0"/>
              <a:satOff val="0"/>
              <a:lumOff val="0"/>
              <a:alpha val="3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D544F-4C43-124D-A1E3-04EDDD15807F}">
      <dsp:nvSpPr>
        <dsp:cNvPr id="0" name=""/>
        <dsp:cNvSpPr/>
      </dsp:nvSpPr>
      <dsp:spPr>
        <a:xfrm>
          <a:off x="-4197885" y="-644137"/>
          <a:ext cx="5001862" cy="5001862"/>
        </a:xfrm>
        <a:prstGeom prst="blockArc">
          <a:avLst>
            <a:gd name="adj1" fmla="val 18900000"/>
            <a:gd name="adj2" fmla="val 2700000"/>
            <a:gd name="adj3" fmla="val 432"/>
          </a:avLst>
        </a:prstGeom>
        <a:noFill/>
        <a:ln w="25400" cap="flat" cmpd="sng" algn="ctr">
          <a:solidFill>
            <a:schemeClr val="accent1">
              <a:shade val="60000"/>
              <a:hueOff val="0"/>
              <a:satOff val="0"/>
              <a:lumOff val="0"/>
            </a:schemeClr>
          </a:solidFill>
          <a:prstDash val="solid"/>
        </a:ln>
        <a:effectLst/>
      </dsp:spPr>
      <dsp:style>
        <a:lnRef idx="2">
          <a:scrgbClr r="0" g="0" b="0"/>
        </a:lnRef>
        <a:fillRef idx="0">
          <a:scrgbClr r="0" g="0" b="0"/>
        </a:fillRef>
        <a:effectRef idx="0">
          <a:scrgbClr r="0" g="0" b="0"/>
        </a:effectRef>
        <a:fontRef idx="minor"/>
      </dsp:style>
    </dsp:sp>
    <dsp:sp modelId="{73A6245C-7304-2348-8CAD-D6DD164D21DE}">
      <dsp:nvSpPr>
        <dsp:cNvPr id="0" name=""/>
        <dsp:cNvSpPr/>
      </dsp:nvSpPr>
      <dsp:spPr>
        <a:xfrm>
          <a:off x="421230" y="285500"/>
          <a:ext cx="5001725" cy="571298"/>
        </a:xfrm>
        <a:prstGeom prst="rect">
          <a:avLst/>
        </a:prstGeom>
        <a:solidFill>
          <a:schemeClr val="accent1">
            <a:hueOff val="0"/>
            <a:satOff val="0"/>
            <a:lumOff val="0"/>
            <a:alpha val="85863"/>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468"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Inhalt der Äußerung</a:t>
          </a:r>
        </a:p>
      </dsp:txBody>
      <dsp:txXfrm>
        <a:off x="421230" y="285500"/>
        <a:ext cx="5001725" cy="571298"/>
      </dsp:txXfrm>
    </dsp:sp>
    <dsp:sp modelId="{CA0FD3E2-9AA9-464F-9988-BFC262819567}">
      <dsp:nvSpPr>
        <dsp:cNvPr id="0" name=""/>
        <dsp:cNvSpPr/>
      </dsp:nvSpPr>
      <dsp:spPr>
        <a:xfrm>
          <a:off x="64169" y="214088"/>
          <a:ext cx="714122" cy="7141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923889-9679-A54D-B0F4-37C1599F1435}">
      <dsp:nvSpPr>
        <dsp:cNvPr id="0" name=""/>
        <dsp:cNvSpPr/>
      </dsp:nvSpPr>
      <dsp:spPr>
        <a:xfrm>
          <a:off x="748769" y="1142596"/>
          <a:ext cx="4674186" cy="57129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468"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a:t>F</a:t>
          </a:r>
          <a:endParaRPr lang="de-DE" sz="1800" b="0" kern="1200" dirty="0"/>
        </a:p>
      </dsp:txBody>
      <dsp:txXfrm>
        <a:off x="748769" y="1142596"/>
        <a:ext cx="4674186" cy="571298"/>
      </dsp:txXfrm>
    </dsp:sp>
    <dsp:sp modelId="{E0926E3F-F572-9349-8CC0-4E116ACB4870}">
      <dsp:nvSpPr>
        <dsp:cNvPr id="0" name=""/>
        <dsp:cNvSpPr/>
      </dsp:nvSpPr>
      <dsp:spPr>
        <a:xfrm>
          <a:off x="391707" y="1071184"/>
          <a:ext cx="714122" cy="714122"/>
        </a:xfrm>
        <a:prstGeom prst="ellipse">
          <a:avLst/>
        </a:prstGeom>
        <a:solidFill>
          <a:schemeClr val="lt1">
            <a:hueOff val="0"/>
            <a:satOff val="0"/>
            <a:lumOff val="0"/>
          </a:schemeClr>
        </a:solidFill>
        <a:ln w="25400" cap="flat" cmpd="sng" algn="ctr">
          <a:solidFill>
            <a:schemeClr val="accent1">
              <a:hueOff val="0"/>
              <a:satOff val="0"/>
              <a:lumOff val="0"/>
              <a:alpha val="30407"/>
            </a:schemeClr>
          </a:solidFill>
          <a:prstDash val="solid"/>
        </a:ln>
        <a:effectLst/>
      </dsp:spPr>
      <dsp:style>
        <a:lnRef idx="2">
          <a:scrgbClr r="0" g="0" b="0"/>
        </a:lnRef>
        <a:fillRef idx="1">
          <a:scrgbClr r="0" g="0" b="0"/>
        </a:fillRef>
        <a:effectRef idx="0">
          <a:scrgbClr r="0" g="0" b="0"/>
        </a:effectRef>
        <a:fontRef idx="minor"/>
      </dsp:style>
    </dsp:sp>
    <dsp:sp modelId="{3E7BB0A5-A810-D843-A0B5-9ABEF0789F13}">
      <dsp:nvSpPr>
        <dsp:cNvPr id="0" name=""/>
        <dsp:cNvSpPr/>
      </dsp:nvSpPr>
      <dsp:spPr>
        <a:xfrm>
          <a:off x="748769" y="1999692"/>
          <a:ext cx="4674186" cy="571298"/>
        </a:xfrm>
        <a:prstGeom prst="rect">
          <a:avLst/>
        </a:prstGeom>
        <a:solidFill>
          <a:schemeClr val="bg1">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468"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a:t>A</a:t>
          </a:r>
          <a:endParaRPr lang="de-DE" sz="1800" b="0" kern="1200" dirty="0"/>
        </a:p>
      </dsp:txBody>
      <dsp:txXfrm>
        <a:off x="748769" y="1999692"/>
        <a:ext cx="4674186" cy="571298"/>
      </dsp:txXfrm>
    </dsp:sp>
    <dsp:sp modelId="{63CA182F-D8DE-D740-9A1B-FBE757F7CAD6}">
      <dsp:nvSpPr>
        <dsp:cNvPr id="0" name=""/>
        <dsp:cNvSpPr/>
      </dsp:nvSpPr>
      <dsp:spPr>
        <a:xfrm>
          <a:off x="391707" y="1928280"/>
          <a:ext cx="714122" cy="714122"/>
        </a:xfrm>
        <a:prstGeom prst="ellipse">
          <a:avLst/>
        </a:prstGeom>
        <a:solidFill>
          <a:schemeClr val="lt1">
            <a:hueOff val="0"/>
            <a:satOff val="0"/>
            <a:lumOff val="0"/>
          </a:schemeClr>
        </a:solidFill>
        <a:ln w="25400" cap="flat" cmpd="sng" algn="ctr">
          <a:solidFill>
            <a:schemeClr val="accent1">
              <a:hueOff val="0"/>
              <a:satOff val="0"/>
              <a:lumOff val="0"/>
              <a:alpha val="30407"/>
            </a:schemeClr>
          </a:solidFill>
          <a:prstDash val="solid"/>
        </a:ln>
        <a:effectLst/>
      </dsp:spPr>
      <dsp:style>
        <a:lnRef idx="2">
          <a:scrgbClr r="0" g="0" b="0"/>
        </a:lnRef>
        <a:fillRef idx="1">
          <a:scrgbClr r="0" g="0" b="0"/>
        </a:fillRef>
        <a:effectRef idx="0">
          <a:scrgbClr r="0" g="0" b="0"/>
        </a:effectRef>
        <a:fontRef idx="minor"/>
      </dsp:style>
    </dsp:sp>
    <dsp:sp modelId="{896C1C5B-45E9-8546-A823-AF441F8B5346}">
      <dsp:nvSpPr>
        <dsp:cNvPr id="0" name=""/>
        <dsp:cNvSpPr/>
      </dsp:nvSpPr>
      <dsp:spPr>
        <a:xfrm>
          <a:off x="421230" y="2856788"/>
          <a:ext cx="5001725" cy="57129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468"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R</a:t>
          </a:r>
          <a:endParaRPr lang="de-DE" sz="2000" b="0" kern="1200" dirty="0"/>
        </a:p>
      </dsp:txBody>
      <dsp:txXfrm>
        <a:off x="421230" y="2856788"/>
        <a:ext cx="5001725" cy="571298"/>
      </dsp:txXfrm>
    </dsp:sp>
    <dsp:sp modelId="{1525C1D4-342B-8E49-A882-893B5276C300}">
      <dsp:nvSpPr>
        <dsp:cNvPr id="0" name=""/>
        <dsp:cNvSpPr/>
      </dsp:nvSpPr>
      <dsp:spPr>
        <a:xfrm>
          <a:off x="64169" y="2785376"/>
          <a:ext cx="714122" cy="714122"/>
        </a:xfrm>
        <a:prstGeom prst="ellipse">
          <a:avLst/>
        </a:prstGeom>
        <a:solidFill>
          <a:schemeClr val="lt1">
            <a:hueOff val="0"/>
            <a:satOff val="0"/>
            <a:lumOff val="0"/>
          </a:schemeClr>
        </a:solidFill>
        <a:ln w="25400" cap="flat" cmpd="sng" algn="ctr">
          <a:solidFill>
            <a:schemeClr val="accent1">
              <a:hueOff val="0"/>
              <a:satOff val="0"/>
              <a:lumOff val="0"/>
              <a:alpha val="30407"/>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D544F-4C43-124D-A1E3-04EDDD15807F}">
      <dsp:nvSpPr>
        <dsp:cNvPr id="0" name=""/>
        <dsp:cNvSpPr/>
      </dsp:nvSpPr>
      <dsp:spPr>
        <a:xfrm>
          <a:off x="-3173673" y="-488429"/>
          <a:ext cx="3785171" cy="3785171"/>
        </a:xfrm>
        <a:prstGeom prst="blockArc">
          <a:avLst>
            <a:gd name="adj1" fmla="val 18900000"/>
            <a:gd name="adj2" fmla="val 2700000"/>
            <a:gd name="adj3" fmla="val 57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62C05-63EE-9A4E-BA41-5CEB44533ADC}">
      <dsp:nvSpPr>
        <dsp:cNvPr id="0" name=""/>
        <dsp:cNvSpPr/>
      </dsp:nvSpPr>
      <dsp:spPr>
        <a:xfrm>
          <a:off x="393194" y="280831"/>
          <a:ext cx="5044059" cy="561662"/>
        </a:xfrm>
        <a:prstGeom prst="rect">
          <a:avLst/>
        </a:prstGeom>
        <a:solidFill>
          <a:srgbClr val="28385B">
            <a:alpha val="85863"/>
          </a:srgb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Form der Äußerung</a:t>
          </a:r>
        </a:p>
      </dsp:txBody>
      <dsp:txXfrm>
        <a:off x="393194" y="280831"/>
        <a:ext cx="5044059" cy="561662"/>
      </dsp:txXfrm>
    </dsp:sp>
    <dsp:sp modelId="{E0926E3F-F572-9349-8CC0-4E116ACB4870}">
      <dsp:nvSpPr>
        <dsp:cNvPr id="0" name=""/>
        <dsp:cNvSpPr/>
      </dsp:nvSpPr>
      <dsp:spPr>
        <a:xfrm>
          <a:off x="42155" y="210623"/>
          <a:ext cx="702078" cy="70207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83D847-2F02-794B-A92B-0F8216035EAB}">
      <dsp:nvSpPr>
        <dsp:cNvPr id="0" name=""/>
        <dsp:cNvSpPr/>
      </dsp:nvSpPr>
      <dsp:spPr>
        <a:xfrm>
          <a:off x="597358" y="1123324"/>
          <a:ext cx="4839895" cy="561662"/>
        </a:xfrm>
        <a:prstGeom prst="rect">
          <a:avLst/>
        </a:prstGeom>
        <a:solidFill>
          <a:schemeClr val="bg1">
            <a:alpha val="85863"/>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Anlass und Begleitumstände</a:t>
          </a:r>
        </a:p>
      </dsp:txBody>
      <dsp:txXfrm>
        <a:off x="597358" y="1123324"/>
        <a:ext cx="4839895" cy="561662"/>
      </dsp:txXfrm>
    </dsp:sp>
    <dsp:sp modelId="{63CA182F-D8DE-D740-9A1B-FBE757F7CAD6}">
      <dsp:nvSpPr>
        <dsp:cNvPr id="0" name=""/>
        <dsp:cNvSpPr/>
      </dsp:nvSpPr>
      <dsp:spPr>
        <a:xfrm>
          <a:off x="246319" y="1053117"/>
          <a:ext cx="702078" cy="702078"/>
        </a:xfrm>
        <a:prstGeom prst="ellipse">
          <a:avLst/>
        </a:prstGeom>
        <a:solidFill>
          <a:schemeClr val="lt1">
            <a:hueOff val="0"/>
            <a:satOff val="0"/>
            <a:lumOff val="0"/>
          </a:schemeClr>
        </a:solidFill>
        <a:ln w="25400" cap="flat" cmpd="sng" algn="ctr">
          <a:solidFill>
            <a:schemeClr val="accent1">
              <a:hueOff val="0"/>
              <a:satOff val="0"/>
              <a:lumOff val="0"/>
              <a:alpha val="30000"/>
            </a:schemeClr>
          </a:solidFill>
          <a:prstDash val="solid"/>
        </a:ln>
        <a:effectLst/>
      </dsp:spPr>
      <dsp:style>
        <a:lnRef idx="2">
          <a:scrgbClr r="0" g="0" b="0"/>
        </a:lnRef>
        <a:fillRef idx="1">
          <a:scrgbClr r="0" g="0" b="0"/>
        </a:fillRef>
        <a:effectRef idx="0">
          <a:scrgbClr r="0" g="0" b="0"/>
        </a:effectRef>
        <a:fontRef idx="minor"/>
      </dsp:style>
    </dsp:sp>
    <dsp:sp modelId="{90F42F0C-C23F-5844-A46C-8052762F7BAD}">
      <dsp:nvSpPr>
        <dsp:cNvPr id="0" name=""/>
        <dsp:cNvSpPr/>
      </dsp:nvSpPr>
      <dsp:spPr>
        <a:xfrm>
          <a:off x="393194" y="1965818"/>
          <a:ext cx="5044059" cy="561662"/>
        </a:xfrm>
        <a:prstGeom prst="rect">
          <a:avLst/>
        </a:prstGeom>
        <a:solidFill>
          <a:schemeClr val="bg1">
            <a:alpha val="85863"/>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Reichweite und Wirkung</a:t>
          </a:r>
          <a:endParaRPr lang="de-DE" sz="2000" b="0" kern="1200" dirty="0"/>
        </a:p>
      </dsp:txBody>
      <dsp:txXfrm>
        <a:off x="393194" y="1965818"/>
        <a:ext cx="5044059" cy="561662"/>
      </dsp:txXfrm>
    </dsp:sp>
    <dsp:sp modelId="{1525C1D4-342B-8E49-A882-893B5276C300}">
      <dsp:nvSpPr>
        <dsp:cNvPr id="0" name=""/>
        <dsp:cNvSpPr/>
      </dsp:nvSpPr>
      <dsp:spPr>
        <a:xfrm>
          <a:off x="42155" y="1895610"/>
          <a:ext cx="702078" cy="702078"/>
        </a:xfrm>
        <a:prstGeom prst="ellipse">
          <a:avLst/>
        </a:prstGeom>
        <a:solidFill>
          <a:schemeClr val="lt1">
            <a:hueOff val="0"/>
            <a:satOff val="0"/>
            <a:lumOff val="0"/>
          </a:schemeClr>
        </a:solidFill>
        <a:ln w="25400" cap="flat" cmpd="sng" algn="ctr">
          <a:solidFill>
            <a:schemeClr val="accent1">
              <a:hueOff val="0"/>
              <a:satOff val="0"/>
              <a:lumOff val="0"/>
              <a:alpha val="30445"/>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D544F-4C43-124D-A1E3-04EDDD15807F}">
      <dsp:nvSpPr>
        <dsp:cNvPr id="0" name=""/>
        <dsp:cNvSpPr/>
      </dsp:nvSpPr>
      <dsp:spPr>
        <a:xfrm>
          <a:off x="-3173673" y="-488429"/>
          <a:ext cx="3785171" cy="3785171"/>
        </a:xfrm>
        <a:prstGeom prst="blockArc">
          <a:avLst>
            <a:gd name="adj1" fmla="val 18900000"/>
            <a:gd name="adj2" fmla="val 2700000"/>
            <a:gd name="adj3" fmla="val 57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62C05-63EE-9A4E-BA41-5CEB44533ADC}">
      <dsp:nvSpPr>
        <dsp:cNvPr id="0" name=""/>
        <dsp:cNvSpPr/>
      </dsp:nvSpPr>
      <dsp:spPr>
        <a:xfrm>
          <a:off x="393194" y="280831"/>
          <a:ext cx="5044059" cy="561662"/>
        </a:xfrm>
        <a:prstGeom prst="rect">
          <a:avLst/>
        </a:prstGeom>
        <a:solidFill>
          <a:srgbClr val="28385B">
            <a:alpha val="85863"/>
          </a:srgb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Form der Äußerung</a:t>
          </a:r>
        </a:p>
      </dsp:txBody>
      <dsp:txXfrm>
        <a:off x="393194" y="280831"/>
        <a:ext cx="5044059" cy="561662"/>
      </dsp:txXfrm>
    </dsp:sp>
    <dsp:sp modelId="{E0926E3F-F572-9349-8CC0-4E116ACB4870}">
      <dsp:nvSpPr>
        <dsp:cNvPr id="0" name=""/>
        <dsp:cNvSpPr/>
      </dsp:nvSpPr>
      <dsp:spPr>
        <a:xfrm>
          <a:off x="42155" y="210623"/>
          <a:ext cx="702078" cy="70207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83D847-2F02-794B-A92B-0F8216035EAB}">
      <dsp:nvSpPr>
        <dsp:cNvPr id="0" name=""/>
        <dsp:cNvSpPr/>
      </dsp:nvSpPr>
      <dsp:spPr>
        <a:xfrm>
          <a:off x="597358" y="1123324"/>
          <a:ext cx="4839895" cy="561662"/>
        </a:xfrm>
        <a:prstGeom prst="rect">
          <a:avLst/>
        </a:prstGeom>
        <a:solidFill>
          <a:schemeClr val="bg1">
            <a:alpha val="85863"/>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Anlass und Begleitumstände</a:t>
          </a:r>
        </a:p>
      </dsp:txBody>
      <dsp:txXfrm>
        <a:off x="597358" y="1123324"/>
        <a:ext cx="4839895" cy="561662"/>
      </dsp:txXfrm>
    </dsp:sp>
    <dsp:sp modelId="{63CA182F-D8DE-D740-9A1B-FBE757F7CAD6}">
      <dsp:nvSpPr>
        <dsp:cNvPr id="0" name=""/>
        <dsp:cNvSpPr/>
      </dsp:nvSpPr>
      <dsp:spPr>
        <a:xfrm>
          <a:off x="246319" y="1053117"/>
          <a:ext cx="702078" cy="702078"/>
        </a:xfrm>
        <a:prstGeom prst="ellipse">
          <a:avLst/>
        </a:prstGeom>
        <a:solidFill>
          <a:schemeClr val="lt1">
            <a:hueOff val="0"/>
            <a:satOff val="0"/>
            <a:lumOff val="0"/>
          </a:schemeClr>
        </a:solidFill>
        <a:ln w="25400" cap="flat" cmpd="sng" algn="ctr">
          <a:solidFill>
            <a:schemeClr val="accent1">
              <a:hueOff val="0"/>
              <a:satOff val="0"/>
              <a:lumOff val="0"/>
              <a:alpha val="30000"/>
            </a:schemeClr>
          </a:solidFill>
          <a:prstDash val="solid"/>
        </a:ln>
        <a:effectLst/>
      </dsp:spPr>
      <dsp:style>
        <a:lnRef idx="2">
          <a:scrgbClr r="0" g="0" b="0"/>
        </a:lnRef>
        <a:fillRef idx="1">
          <a:scrgbClr r="0" g="0" b="0"/>
        </a:fillRef>
        <a:effectRef idx="0">
          <a:scrgbClr r="0" g="0" b="0"/>
        </a:effectRef>
        <a:fontRef idx="minor"/>
      </dsp:style>
    </dsp:sp>
    <dsp:sp modelId="{90F42F0C-C23F-5844-A46C-8052762F7BAD}">
      <dsp:nvSpPr>
        <dsp:cNvPr id="0" name=""/>
        <dsp:cNvSpPr/>
      </dsp:nvSpPr>
      <dsp:spPr>
        <a:xfrm>
          <a:off x="393194" y="1965818"/>
          <a:ext cx="5044059" cy="561662"/>
        </a:xfrm>
        <a:prstGeom prst="rect">
          <a:avLst/>
        </a:prstGeom>
        <a:solidFill>
          <a:schemeClr val="bg1">
            <a:alpha val="85863"/>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Reichweite und Wirkung</a:t>
          </a:r>
          <a:endParaRPr lang="de-DE" sz="2000" b="0" kern="1200" dirty="0"/>
        </a:p>
      </dsp:txBody>
      <dsp:txXfrm>
        <a:off x="393194" y="1965818"/>
        <a:ext cx="5044059" cy="561662"/>
      </dsp:txXfrm>
    </dsp:sp>
    <dsp:sp modelId="{1525C1D4-342B-8E49-A882-893B5276C300}">
      <dsp:nvSpPr>
        <dsp:cNvPr id="0" name=""/>
        <dsp:cNvSpPr/>
      </dsp:nvSpPr>
      <dsp:spPr>
        <a:xfrm>
          <a:off x="42155" y="1895610"/>
          <a:ext cx="702078" cy="702078"/>
        </a:xfrm>
        <a:prstGeom prst="ellipse">
          <a:avLst/>
        </a:prstGeom>
        <a:solidFill>
          <a:schemeClr val="lt1">
            <a:hueOff val="0"/>
            <a:satOff val="0"/>
            <a:lumOff val="0"/>
          </a:schemeClr>
        </a:solidFill>
        <a:ln w="25400" cap="flat" cmpd="sng" algn="ctr">
          <a:solidFill>
            <a:schemeClr val="accent1">
              <a:hueOff val="0"/>
              <a:satOff val="0"/>
              <a:lumOff val="0"/>
              <a:alpha val="30445"/>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D544F-4C43-124D-A1E3-04EDDD15807F}">
      <dsp:nvSpPr>
        <dsp:cNvPr id="0" name=""/>
        <dsp:cNvSpPr/>
      </dsp:nvSpPr>
      <dsp:spPr>
        <a:xfrm>
          <a:off x="-3173673" y="-488429"/>
          <a:ext cx="3785171" cy="3785171"/>
        </a:xfrm>
        <a:prstGeom prst="blockArc">
          <a:avLst>
            <a:gd name="adj1" fmla="val 18900000"/>
            <a:gd name="adj2" fmla="val 2700000"/>
            <a:gd name="adj3" fmla="val 57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62C05-63EE-9A4E-BA41-5CEB44533ADC}">
      <dsp:nvSpPr>
        <dsp:cNvPr id="0" name=""/>
        <dsp:cNvSpPr/>
      </dsp:nvSpPr>
      <dsp:spPr>
        <a:xfrm>
          <a:off x="393194" y="280831"/>
          <a:ext cx="5044059" cy="561662"/>
        </a:xfrm>
        <a:prstGeom prst="rect">
          <a:avLst/>
        </a:prstGeom>
        <a:solidFill>
          <a:srgbClr val="28385B">
            <a:alpha val="85863"/>
          </a:srgb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Form der Äußerung</a:t>
          </a:r>
        </a:p>
      </dsp:txBody>
      <dsp:txXfrm>
        <a:off x="393194" y="280831"/>
        <a:ext cx="5044059" cy="561662"/>
      </dsp:txXfrm>
    </dsp:sp>
    <dsp:sp modelId="{E0926E3F-F572-9349-8CC0-4E116ACB4870}">
      <dsp:nvSpPr>
        <dsp:cNvPr id="0" name=""/>
        <dsp:cNvSpPr/>
      </dsp:nvSpPr>
      <dsp:spPr>
        <a:xfrm>
          <a:off x="42155" y="210623"/>
          <a:ext cx="702078" cy="70207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83D847-2F02-794B-A92B-0F8216035EAB}">
      <dsp:nvSpPr>
        <dsp:cNvPr id="0" name=""/>
        <dsp:cNvSpPr/>
      </dsp:nvSpPr>
      <dsp:spPr>
        <a:xfrm>
          <a:off x="597358" y="1123324"/>
          <a:ext cx="4839895" cy="561662"/>
        </a:xfrm>
        <a:prstGeom prst="rect">
          <a:avLst/>
        </a:prstGeom>
        <a:solidFill>
          <a:schemeClr val="bg1">
            <a:alpha val="85863"/>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Anlass und Begleitumstände</a:t>
          </a:r>
        </a:p>
      </dsp:txBody>
      <dsp:txXfrm>
        <a:off x="597358" y="1123324"/>
        <a:ext cx="4839895" cy="561662"/>
      </dsp:txXfrm>
    </dsp:sp>
    <dsp:sp modelId="{63CA182F-D8DE-D740-9A1B-FBE757F7CAD6}">
      <dsp:nvSpPr>
        <dsp:cNvPr id="0" name=""/>
        <dsp:cNvSpPr/>
      </dsp:nvSpPr>
      <dsp:spPr>
        <a:xfrm>
          <a:off x="246319" y="1053117"/>
          <a:ext cx="702078" cy="702078"/>
        </a:xfrm>
        <a:prstGeom prst="ellipse">
          <a:avLst/>
        </a:prstGeom>
        <a:solidFill>
          <a:schemeClr val="lt1">
            <a:hueOff val="0"/>
            <a:satOff val="0"/>
            <a:lumOff val="0"/>
          </a:schemeClr>
        </a:solidFill>
        <a:ln w="25400" cap="flat" cmpd="sng" algn="ctr">
          <a:solidFill>
            <a:schemeClr val="accent1">
              <a:hueOff val="0"/>
              <a:satOff val="0"/>
              <a:lumOff val="0"/>
              <a:alpha val="30000"/>
            </a:schemeClr>
          </a:solidFill>
          <a:prstDash val="solid"/>
        </a:ln>
        <a:effectLst/>
      </dsp:spPr>
      <dsp:style>
        <a:lnRef idx="2">
          <a:scrgbClr r="0" g="0" b="0"/>
        </a:lnRef>
        <a:fillRef idx="1">
          <a:scrgbClr r="0" g="0" b="0"/>
        </a:fillRef>
        <a:effectRef idx="0">
          <a:scrgbClr r="0" g="0" b="0"/>
        </a:effectRef>
        <a:fontRef idx="minor"/>
      </dsp:style>
    </dsp:sp>
    <dsp:sp modelId="{90F42F0C-C23F-5844-A46C-8052762F7BAD}">
      <dsp:nvSpPr>
        <dsp:cNvPr id="0" name=""/>
        <dsp:cNvSpPr/>
      </dsp:nvSpPr>
      <dsp:spPr>
        <a:xfrm>
          <a:off x="393194" y="1965818"/>
          <a:ext cx="5044059" cy="561662"/>
        </a:xfrm>
        <a:prstGeom prst="rect">
          <a:avLst/>
        </a:prstGeom>
        <a:solidFill>
          <a:schemeClr val="bg1">
            <a:alpha val="85863"/>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a:t>Reichweite und Wirkung</a:t>
          </a:r>
          <a:endParaRPr lang="de-DE" sz="2000" b="0" kern="1200" dirty="0"/>
        </a:p>
      </dsp:txBody>
      <dsp:txXfrm>
        <a:off x="393194" y="1965818"/>
        <a:ext cx="5044059" cy="561662"/>
      </dsp:txXfrm>
    </dsp:sp>
    <dsp:sp modelId="{1525C1D4-342B-8E49-A882-893B5276C300}">
      <dsp:nvSpPr>
        <dsp:cNvPr id="0" name=""/>
        <dsp:cNvSpPr/>
      </dsp:nvSpPr>
      <dsp:spPr>
        <a:xfrm>
          <a:off x="42155" y="1895610"/>
          <a:ext cx="702078" cy="702078"/>
        </a:xfrm>
        <a:prstGeom prst="ellipse">
          <a:avLst/>
        </a:prstGeom>
        <a:solidFill>
          <a:schemeClr val="lt1">
            <a:hueOff val="0"/>
            <a:satOff val="0"/>
            <a:lumOff val="0"/>
          </a:schemeClr>
        </a:solidFill>
        <a:ln w="25400" cap="flat" cmpd="sng" algn="ctr">
          <a:solidFill>
            <a:schemeClr val="accent1">
              <a:hueOff val="0"/>
              <a:satOff val="0"/>
              <a:lumOff val="0"/>
              <a:alpha val="30445"/>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2945659" cy="492839"/>
          </a:xfrm>
          <a:prstGeom prst="rect">
            <a:avLst/>
          </a:prstGeom>
        </p:spPr>
        <p:txBody>
          <a:bodyPr vert="horz" lIns="91440" tIns="45720" rIns="91440" bIns="45720" rtlCol="0"/>
          <a:lstStyle>
            <a:lvl1pPr algn="l">
              <a:defRPr sz="1200"/>
            </a:lvl1pPr>
          </a:lstStyle>
          <a:p>
            <a:endParaRPr lang="en-GB" dirty="0">
              <a:latin typeface="+mn-lt"/>
              <a:cs typeface="Arial" pitchFamily="34" charset="0"/>
            </a:endParaRPr>
          </a:p>
        </p:txBody>
      </p:sp>
      <p:sp>
        <p:nvSpPr>
          <p:cNvPr id="3" name="Date Placeholder 2"/>
          <p:cNvSpPr>
            <a:spLocks noGrp="1"/>
          </p:cNvSpPr>
          <p:nvPr>
            <p:ph type="dt" sz="quarter" idx="1"/>
          </p:nvPr>
        </p:nvSpPr>
        <p:spPr>
          <a:xfrm>
            <a:off x="3850447" y="4"/>
            <a:ext cx="2945659" cy="492839"/>
          </a:xfrm>
          <a:prstGeom prst="rect">
            <a:avLst/>
          </a:prstGeom>
        </p:spPr>
        <p:txBody>
          <a:bodyPr vert="horz" lIns="91440" tIns="45720" rIns="91440" bIns="45720" rtlCol="0"/>
          <a:lstStyle>
            <a:lvl1pPr algn="r">
              <a:defRPr sz="1200"/>
            </a:lvl1pPr>
          </a:lstStyle>
          <a:p>
            <a:fld id="{E5B096D9-7898-4C2F-BC2D-97AEACE03E7F}" type="datetimeFigureOut">
              <a:rPr lang="en-GB" smtClean="0">
                <a:latin typeface="+mn-lt"/>
                <a:cs typeface="Arial" pitchFamily="34" charset="0"/>
              </a:rPr>
              <a:pPr/>
              <a:t>09/12/2024</a:t>
            </a:fld>
            <a:endParaRPr lang="en-GB" dirty="0">
              <a:latin typeface="+mn-lt"/>
              <a:cs typeface="Arial" pitchFamily="34" charset="0"/>
            </a:endParaRPr>
          </a:p>
        </p:txBody>
      </p:sp>
      <p:sp>
        <p:nvSpPr>
          <p:cNvPr id="4" name="Footer Placeholder 3"/>
          <p:cNvSpPr>
            <a:spLocks noGrp="1"/>
          </p:cNvSpPr>
          <p:nvPr>
            <p:ph type="ftr" sz="quarter" idx="2"/>
          </p:nvPr>
        </p:nvSpPr>
        <p:spPr>
          <a:xfrm>
            <a:off x="4" y="9362242"/>
            <a:ext cx="2945659" cy="492839"/>
          </a:xfrm>
          <a:prstGeom prst="rect">
            <a:avLst/>
          </a:prstGeom>
        </p:spPr>
        <p:txBody>
          <a:bodyPr vert="horz" lIns="91440" tIns="45720" rIns="91440" bIns="45720" rtlCol="0" anchor="b"/>
          <a:lstStyle>
            <a:lvl1pPr algn="l">
              <a:defRPr sz="1200"/>
            </a:lvl1pPr>
          </a:lstStyle>
          <a:p>
            <a:endParaRPr lang="en-GB" dirty="0">
              <a:latin typeface="+mn-lt"/>
              <a:cs typeface="Arial" pitchFamily="34" charset="0"/>
            </a:endParaRPr>
          </a:p>
        </p:txBody>
      </p:sp>
      <p:sp>
        <p:nvSpPr>
          <p:cNvPr id="5" name="Slide Number Placeholder 4"/>
          <p:cNvSpPr>
            <a:spLocks noGrp="1"/>
          </p:cNvSpPr>
          <p:nvPr>
            <p:ph type="sldNum" sz="quarter" idx="3"/>
          </p:nvPr>
        </p:nvSpPr>
        <p:spPr>
          <a:xfrm>
            <a:off x="3850447" y="9362242"/>
            <a:ext cx="2945659" cy="492839"/>
          </a:xfrm>
          <a:prstGeom prst="rect">
            <a:avLst/>
          </a:prstGeom>
        </p:spPr>
        <p:txBody>
          <a:bodyPr vert="horz" lIns="91440" tIns="45720" rIns="91440" bIns="45720" rtlCol="0" anchor="b"/>
          <a:lstStyle>
            <a:lvl1pPr algn="r">
              <a:defRPr sz="1200"/>
            </a:lvl1pPr>
          </a:lstStyle>
          <a:p>
            <a:fld id="{E8F4DA6C-46A2-48E9-8591-4F9B7130003A}" type="slidenum">
              <a:rPr lang="en-GB" smtClean="0">
                <a:latin typeface="+mn-lt"/>
                <a:cs typeface="Arial" pitchFamily="34" charset="0"/>
              </a:rPr>
              <a:pPr/>
              <a:t>‹Nr.›</a:t>
            </a:fld>
            <a:endParaRPr lang="en-GB" dirty="0">
              <a:latin typeface="+mn-lt"/>
              <a:cs typeface="Arial" pitchFamily="34" charset="0"/>
            </a:endParaRPr>
          </a:p>
        </p:txBody>
      </p:sp>
      <p:sp>
        <p:nvSpPr>
          <p:cNvPr id="7" name="Line 13"/>
          <p:cNvSpPr>
            <a:spLocks noChangeShapeType="1"/>
          </p:cNvSpPr>
          <p:nvPr/>
        </p:nvSpPr>
        <p:spPr bwMode="auto">
          <a:xfrm>
            <a:off x="2152270" y="9358078"/>
            <a:ext cx="2497833"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mn-lt"/>
              <a:cs typeface="Arial" pitchFamily="34" charset="0"/>
            </a:endParaRPr>
          </a:p>
        </p:txBody>
      </p:sp>
    </p:spTree>
    <p:extLst>
      <p:ext uri="{BB962C8B-B14F-4D97-AF65-F5344CB8AC3E}">
        <p14:creationId xmlns:p14="http://schemas.microsoft.com/office/powerpoint/2010/main" val="2355721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2945659" cy="492839"/>
          </a:xfrm>
          <a:prstGeom prst="rect">
            <a:avLst/>
          </a:prstGeom>
        </p:spPr>
        <p:txBody>
          <a:bodyPr vert="horz" lIns="91440" tIns="45720" rIns="91440" bIns="45720" rtlCol="0"/>
          <a:lstStyle>
            <a:lvl1pPr algn="l">
              <a:defRPr sz="1200">
                <a:latin typeface="+mn-lt"/>
              </a:defRPr>
            </a:lvl1pPr>
          </a:lstStyle>
          <a:p>
            <a:endParaRPr lang="en-GB" dirty="0"/>
          </a:p>
        </p:txBody>
      </p:sp>
      <p:sp>
        <p:nvSpPr>
          <p:cNvPr id="3" name="Date Placeholder 2"/>
          <p:cNvSpPr>
            <a:spLocks noGrp="1"/>
          </p:cNvSpPr>
          <p:nvPr>
            <p:ph type="dt" idx="1"/>
          </p:nvPr>
        </p:nvSpPr>
        <p:spPr>
          <a:xfrm>
            <a:off x="3850447" y="4"/>
            <a:ext cx="2945659" cy="492839"/>
          </a:xfrm>
          <a:prstGeom prst="rect">
            <a:avLst/>
          </a:prstGeom>
        </p:spPr>
        <p:txBody>
          <a:bodyPr vert="horz" lIns="91440" tIns="45720" rIns="91440" bIns="45720" rtlCol="0"/>
          <a:lstStyle>
            <a:lvl1pPr algn="r">
              <a:defRPr sz="1200">
                <a:latin typeface="+mn-lt"/>
              </a:defRPr>
            </a:lvl1pPr>
          </a:lstStyle>
          <a:p>
            <a:fld id="{28B788F1-5927-4EC3-8FB4-CAE9207D9272}" type="datetimeFigureOut">
              <a:rPr lang="en-GB" smtClean="0"/>
              <a:pPr/>
              <a:t>09/12/2024</a:t>
            </a:fld>
            <a:endParaRPr lang="en-GB" dirty="0"/>
          </a:p>
        </p:txBody>
      </p:sp>
      <p:sp>
        <p:nvSpPr>
          <p:cNvPr id="4" name="Slide Image Placeholder 3"/>
          <p:cNvSpPr>
            <a:spLocks noGrp="1" noRot="1" noChangeAspect="1"/>
          </p:cNvSpPr>
          <p:nvPr>
            <p:ph type="sldImg" idx="2"/>
          </p:nvPr>
        </p:nvSpPr>
        <p:spPr>
          <a:xfrm>
            <a:off x="935038" y="739775"/>
            <a:ext cx="4929187" cy="36957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4" y="9362242"/>
            <a:ext cx="2945659" cy="492839"/>
          </a:xfrm>
          <a:prstGeom prst="rect">
            <a:avLst/>
          </a:prstGeom>
        </p:spPr>
        <p:txBody>
          <a:bodyPr vert="horz" lIns="91440" tIns="45720" rIns="91440" bIns="45720" rtlCol="0" anchor="b"/>
          <a:lstStyle>
            <a:lvl1pPr algn="l">
              <a:defRPr sz="1200">
                <a:latin typeface="+mn-lt"/>
              </a:defRPr>
            </a:lvl1pPr>
          </a:lstStyle>
          <a:p>
            <a:endParaRPr lang="en-GB" dirty="0"/>
          </a:p>
        </p:txBody>
      </p:sp>
      <p:sp>
        <p:nvSpPr>
          <p:cNvPr id="7" name="Slide Number Placeholder 6"/>
          <p:cNvSpPr>
            <a:spLocks noGrp="1"/>
          </p:cNvSpPr>
          <p:nvPr>
            <p:ph type="sldNum" sz="quarter" idx="5"/>
          </p:nvPr>
        </p:nvSpPr>
        <p:spPr>
          <a:xfrm>
            <a:off x="3850447" y="9362242"/>
            <a:ext cx="2945659" cy="492839"/>
          </a:xfrm>
          <a:prstGeom prst="rect">
            <a:avLst/>
          </a:prstGeom>
        </p:spPr>
        <p:txBody>
          <a:bodyPr vert="horz" lIns="91440" tIns="45720" rIns="91440" bIns="45720" rtlCol="0" anchor="b"/>
          <a:lstStyle>
            <a:lvl1pPr algn="r">
              <a:defRPr sz="1200">
                <a:latin typeface="+mn-lt"/>
              </a:defRPr>
            </a:lvl1pPr>
          </a:lstStyle>
          <a:p>
            <a:fld id="{6D018851-6F8F-441B-A038-B060ACA55A98}" type="slidenum">
              <a:rPr lang="en-GB" smtClean="0"/>
              <a:pPr/>
              <a:t>‹Nr.›</a:t>
            </a:fld>
            <a:endParaRPr lang="en-GB" dirty="0"/>
          </a:p>
        </p:txBody>
      </p:sp>
      <p:sp>
        <p:nvSpPr>
          <p:cNvPr id="9" name="Line 13"/>
          <p:cNvSpPr>
            <a:spLocks noChangeShapeType="1"/>
          </p:cNvSpPr>
          <p:nvPr/>
        </p:nvSpPr>
        <p:spPr bwMode="auto">
          <a:xfrm>
            <a:off x="2149921" y="9360330"/>
            <a:ext cx="2497833"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mn-lt"/>
            </a:endParaRPr>
          </a:p>
        </p:txBody>
      </p:sp>
    </p:spTree>
    <p:extLst>
      <p:ext uri="{BB962C8B-B14F-4D97-AF65-F5344CB8AC3E}">
        <p14:creationId xmlns:p14="http://schemas.microsoft.com/office/powerpoint/2010/main" val="1601322940"/>
      </p:ext>
    </p:extLst>
  </p:cSld>
  <p:clrMap bg1="lt1" tx1="dk1" bg2="lt2" tx2="dk2" accent1="accent1" accent2="accent2" accent3="accent3" accent4="accent4" accent5="accent5" accent6="accent6" hlink="hlink" folHlink="folHlink"/>
  <p:notesStyle>
    <a:lvl1pPr marL="0" algn="l" defTabSz="914400" rtl="0" eaLnBrk="1" latinLnBrk="0" hangingPunct="1">
      <a:defRPr sz="1400" b="1" kern="1200">
        <a:solidFill>
          <a:schemeClr val="accent3"/>
        </a:solidFill>
        <a:latin typeface="+mn-lt"/>
        <a:ea typeface="+mn-ea"/>
        <a:cs typeface="+mn-cs"/>
      </a:defRPr>
    </a:lvl1pPr>
    <a:lvl2pPr marL="0" indent="0" algn="l" defTabSz="914400" rtl="0" eaLnBrk="1" latinLnBrk="0" hangingPunct="1">
      <a:defRPr sz="1400" kern="1200">
        <a:solidFill>
          <a:schemeClr val="accent3"/>
        </a:solidFill>
        <a:latin typeface="+mn-lt"/>
        <a:ea typeface="+mn-ea"/>
        <a:cs typeface="+mn-cs"/>
      </a:defRPr>
    </a:lvl2pPr>
    <a:lvl3pPr marL="0" indent="0" algn="l" defTabSz="914400" rtl="0" eaLnBrk="1" latinLnBrk="0" hangingPunct="1">
      <a:buClr>
        <a:schemeClr val="accent3"/>
      </a:buClr>
      <a:buFontTx/>
      <a:buNone/>
      <a:defRPr sz="1200" kern="1200">
        <a:solidFill>
          <a:schemeClr val="tx1"/>
        </a:solidFill>
        <a:latin typeface="+mn-lt"/>
        <a:ea typeface="+mn-ea"/>
        <a:cs typeface="+mn-cs"/>
      </a:defRPr>
    </a:lvl3pPr>
    <a:lvl4pPr marL="182563" indent="-182563" algn="l" defTabSz="914400" rtl="0" eaLnBrk="1" latinLnBrk="0" hangingPunct="1">
      <a:buClr>
        <a:schemeClr val="accent3"/>
      </a:buClr>
      <a:buFont typeface="Arial" pitchFamily="34" charset="0"/>
      <a:buChar char="•"/>
      <a:defRPr sz="1200" kern="1200">
        <a:solidFill>
          <a:schemeClr val="tx1"/>
        </a:solidFill>
        <a:latin typeface="+mn-lt"/>
        <a:ea typeface="+mn-ea"/>
        <a:cs typeface="+mn-cs"/>
      </a:defRPr>
    </a:lvl4pPr>
    <a:lvl5pPr marL="358775" indent="-176213" algn="l" defTabSz="914400" rtl="0" eaLnBrk="1" latinLnBrk="0" hangingPunct="1">
      <a:buClr>
        <a:schemeClr val="accent3"/>
      </a:buClr>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D018851-6F8F-441B-A038-B060ACA55A98}" type="slidenum">
              <a:rPr lang="en-GB" smtClean="0"/>
              <a:pPr/>
              <a:t>1</a:t>
            </a:fld>
            <a:endParaRPr lang="en-GB" dirty="0"/>
          </a:p>
        </p:txBody>
      </p:sp>
    </p:spTree>
    <p:extLst>
      <p:ext uri="{BB962C8B-B14F-4D97-AF65-F5344CB8AC3E}">
        <p14:creationId xmlns:p14="http://schemas.microsoft.com/office/powerpoint/2010/main" val="1028308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C7471-D59F-0263-C30F-501E37D487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B3F4800-6C46-F8BC-DDB9-3F7CBEC0EF3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073F82E-2FD2-9C72-2ECF-AEF200647E2C}"/>
              </a:ext>
            </a:extLst>
          </p:cNvPr>
          <p:cNvSpPr>
            <a:spLocks noGrp="1"/>
          </p:cNvSpPr>
          <p:nvPr>
            <p:ph type="body" idx="1"/>
          </p:nvPr>
        </p:nvSpPr>
        <p:spPr/>
        <p:txBody>
          <a:bodyPr/>
          <a:lstStyle/>
          <a:p>
            <a:r>
              <a:rPr lang="de-DE" dirty="0"/>
              <a:t>Fraglich, ob negative Auswirkungen auf den Betrieb im Zusammenhang mit Äußerungen tatsächlich als eigene „Kategorie“ angesehen werden können oder nicht auch ein Unterfall des hinreichenden Bezugs zum Arbeitsverhältnis ist</a:t>
            </a:r>
          </a:p>
        </p:txBody>
      </p:sp>
      <p:sp>
        <p:nvSpPr>
          <p:cNvPr id="4" name="Foliennummernplatzhalter 3">
            <a:extLst>
              <a:ext uri="{FF2B5EF4-FFF2-40B4-BE49-F238E27FC236}">
                <a16:creationId xmlns:a16="http://schemas.microsoft.com/office/drawing/2014/main" id="{12910AA6-AEA1-CBDC-0118-54160DB302DE}"/>
              </a:ext>
            </a:extLst>
          </p:cNvPr>
          <p:cNvSpPr>
            <a:spLocks noGrp="1"/>
          </p:cNvSpPr>
          <p:nvPr>
            <p:ph type="sldNum" sz="quarter" idx="5"/>
          </p:nvPr>
        </p:nvSpPr>
        <p:spPr/>
        <p:txBody>
          <a:bodyPr/>
          <a:lstStyle/>
          <a:p>
            <a:fld id="{6D018851-6F8F-441B-A038-B060ACA55A98}" type="slidenum">
              <a:rPr lang="en-GB" smtClean="0"/>
              <a:pPr/>
              <a:t>11</a:t>
            </a:fld>
            <a:endParaRPr lang="en-GB" dirty="0"/>
          </a:p>
        </p:txBody>
      </p:sp>
    </p:spTree>
    <p:extLst>
      <p:ext uri="{BB962C8B-B14F-4D97-AF65-F5344CB8AC3E}">
        <p14:creationId xmlns:p14="http://schemas.microsoft.com/office/powerpoint/2010/main" val="2373362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40711-F094-7D77-A5AC-B83399C618B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53056F3-C034-38D3-AF54-E0FC227616A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75553F5-320F-CF58-B2C8-17C5EB5BAD57}"/>
              </a:ext>
            </a:extLst>
          </p:cNvPr>
          <p:cNvSpPr>
            <a:spLocks noGrp="1"/>
          </p:cNvSpPr>
          <p:nvPr>
            <p:ph type="body" idx="1"/>
          </p:nvPr>
        </p:nvSpPr>
        <p:spPr/>
        <p:txBody>
          <a:bodyPr/>
          <a:lstStyle/>
          <a:p>
            <a:r>
              <a:rPr lang="de-DE" dirty="0"/>
              <a:t>Fraglich, ob negative Auswirkungen auf den Betrieb im Zusammenhang mit Äußerungen tatsächlich als eigene „Kategorie“ angesehen werden können oder nicht auch ein Unterfall des hinreichenden Bezugs zum Arbeitsverhältnis ist</a:t>
            </a:r>
          </a:p>
        </p:txBody>
      </p:sp>
      <p:sp>
        <p:nvSpPr>
          <p:cNvPr id="4" name="Foliennummernplatzhalter 3">
            <a:extLst>
              <a:ext uri="{FF2B5EF4-FFF2-40B4-BE49-F238E27FC236}">
                <a16:creationId xmlns:a16="http://schemas.microsoft.com/office/drawing/2014/main" id="{BBDE00DB-6169-95D4-1601-C803BC17D8C5}"/>
              </a:ext>
            </a:extLst>
          </p:cNvPr>
          <p:cNvSpPr>
            <a:spLocks noGrp="1"/>
          </p:cNvSpPr>
          <p:nvPr>
            <p:ph type="sldNum" sz="quarter" idx="5"/>
          </p:nvPr>
        </p:nvSpPr>
        <p:spPr/>
        <p:txBody>
          <a:bodyPr/>
          <a:lstStyle/>
          <a:p>
            <a:fld id="{6D018851-6F8F-441B-A038-B060ACA55A98}" type="slidenum">
              <a:rPr lang="en-GB" smtClean="0"/>
              <a:pPr/>
              <a:t>12</a:t>
            </a:fld>
            <a:endParaRPr lang="en-GB" dirty="0"/>
          </a:p>
        </p:txBody>
      </p:sp>
    </p:spTree>
    <p:extLst>
      <p:ext uri="{BB962C8B-B14F-4D97-AF65-F5344CB8AC3E}">
        <p14:creationId xmlns:p14="http://schemas.microsoft.com/office/powerpoint/2010/main" val="272018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dirty="0">
                <a:solidFill>
                  <a:srgbClr val="28385B"/>
                </a:solidFill>
              </a:rPr>
              <a:t>Bislang höchstrichterlich ungeklärt ist die Frage, ob der erforderliche Bezug zum Arbeitsverhältnis auch (erst) über Dritte hergestellt werden kann</a:t>
            </a:r>
          </a:p>
          <a:p>
            <a:r>
              <a:rPr lang="de-DE" dirty="0"/>
              <a:t>Zwei Beispielsfälle zur Veranschaulichung und zum Umgang der arbeitsgerichtlichen Rechtsprechung mit der Frage. Im Anschluss eigene Einordnung + Maßstabsbildung/Kriterienkatalog</a:t>
            </a:r>
          </a:p>
        </p:txBody>
      </p:sp>
      <p:sp>
        <p:nvSpPr>
          <p:cNvPr id="4" name="Foliennummernplatzhalter 3"/>
          <p:cNvSpPr>
            <a:spLocks noGrp="1"/>
          </p:cNvSpPr>
          <p:nvPr>
            <p:ph type="sldNum" sz="quarter" idx="5"/>
          </p:nvPr>
        </p:nvSpPr>
        <p:spPr/>
        <p:txBody>
          <a:bodyPr/>
          <a:lstStyle/>
          <a:p>
            <a:fld id="{6D018851-6F8F-441B-A038-B060ACA55A98}" type="slidenum">
              <a:rPr lang="en-GB" smtClean="0"/>
              <a:pPr/>
              <a:t>13</a:t>
            </a:fld>
            <a:endParaRPr lang="en-GB" dirty="0"/>
          </a:p>
        </p:txBody>
      </p:sp>
    </p:spTree>
    <p:extLst>
      <p:ext uri="{BB962C8B-B14F-4D97-AF65-F5344CB8AC3E}">
        <p14:creationId xmlns:p14="http://schemas.microsoft.com/office/powerpoint/2010/main" val="2376572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Bezug ausreichend?</a:t>
            </a:r>
          </a:p>
        </p:txBody>
      </p:sp>
      <p:sp>
        <p:nvSpPr>
          <p:cNvPr id="4" name="Foliennummernplatzhalter 3"/>
          <p:cNvSpPr>
            <a:spLocks noGrp="1"/>
          </p:cNvSpPr>
          <p:nvPr>
            <p:ph type="sldNum" sz="quarter" idx="5"/>
          </p:nvPr>
        </p:nvSpPr>
        <p:spPr/>
        <p:txBody>
          <a:bodyPr/>
          <a:lstStyle/>
          <a:p>
            <a:fld id="{6D018851-6F8F-441B-A038-B060ACA55A98}" type="slidenum">
              <a:rPr lang="en-GB" smtClean="0"/>
              <a:pPr/>
              <a:t>14</a:t>
            </a:fld>
            <a:endParaRPr lang="en-GB" dirty="0"/>
          </a:p>
        </p:txBody>
      </p:sp>
    </p:spTree>
    <p:extLst>
      <p:ext uri="{BB962C8B-B14F-4D97-AF65-F5344CB8AC3E}">
        <p14:creationId xmlns:p14="http://schemas.microsoft.com/office/powerpoint/2010/main" val="3333108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1726C-E955-5BB0-4671-C437BF44724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72EB676-A3A2-7268-FAD5-BE61E5E877F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0EED494-D8B3-731E-E62E-9C1EC6D80CB7}"/>
              </a:ext>
            </a:extLst>
          </p:cNvPr>
          <p:cNvSpPr>
            <a:spLocks noGrp="1"/>
          </p:cNvSpPr>
          <p:nvPr>
            <p:ph type="body" idx="1"/>
          </p:nvPr>
        </p:nvSpPr>
        <p:spPr/>
        <p:txBody>
          <a:bodyPr/>
          <a:lstStyle/>
          <a:p>
            <a:r>
              <a:rPr lang="de-DE" dirty="0"/>
              <a:t>Offen gelassen; Genügt die Vorhersehbarkeit der Verknüpfung zum AG durch Dritte für den hinreichenden Bezug aus? – Darauf kommen wir zurück</a:t>
            </a:r>
          </a:p>
        </p:txBody>
      </p:sp>
      <p:sp>
        <p:nvSpPr>
          <p:cNvPr id="4" name="Foliennummernplatzhalter 3">
            <a:extLst>
              <a:ext uri="{FF2B5EF4-FFF2-40B4-BE49-F238E27FC236}">
                <a16:creationId xmlns:a16="http://schemas.microsoft.com/office/drawing/2014/main" id="{07EEC156-5CF3-50E6-FEFC-140C71EE0877}"/>
              </a:ext>
            </a:extLst>
          </p:cNvPr>
          <p:cNvSpPr>
            <a:spLocks noGrp="1"/>
          </p:cNvSpPr>
          <p:nvPr>
            <p:ph type="sldNum" sz="quarter" idx="5"/>
          </p:nvPr>
        </p:nvSpPr>
        <p:spPr/>
        <p:txBody>
          <a:bodyPr/>
          <a:lstStyle/>
          <a:p>
            <a:fld id="{6D018851-6F8F-441B-A038-B060ACA55A98}" type="slidenum">
              <a:rPr lang="en-GB" smtClean="0"/>
              <a:pPr/>
              <a:t>15</a:t>
            </a:fld>
            <a:endParaRPr lang="en-GB" dirty="0"/>
          </a:p>
        </p:txBody>
      </p:sp>
    </p:spTree>
    <p:extLst>
      <p:ext uri="{BB962C8B-B14F-4D97-AF65-F5344CB8AC3E}">
        <p14:creationId xmlns:p14="http://schemas.microsoft.com/office/powerpoint/2010/main" val="2387315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CC965-0416-4BFF-E9D2-4CEA8DF878C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B8FA5D3-6CB3-1F88-EA1C-39BE006788A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220DD34-7B13-3A37-1434-A0EB99C3537A}"/>
              </a:ext>
            </a:extLst>
          </p:cNvPr>
          <p:cNvSpPr>
            <a:spLocks noGrp="1"/>
          </p:cNvSpPr>
          <p:nvPr>
            <p:ph type="body" idx="1"/>
          </p:nvPr>
        </p:nvSpPr>
        <p:spPr/>
        <p:txBody>
          <a:bodyPr/>
          <a:lstStyle/>
          <a:p>
            <a:r>
              <a:rPr lang="de-DE" dirty="0"/>
              <a:t>Sylt-Video - Pfingsten</a:t>
            </a:r>
          </a:p>
        </p:txBody>
      </p:sp>
      <p:sp>
        <p:nvSpPr>
          <p:cNvPr id="4" name="Foliennummernplatzhalter 3">
            <a:extLst>
              <a:ext uri="{FF2B5EF4-FFF2-40B4-BE49-F238E27FC236}">
                <a16:creationId xmlns:a16="http://schemas.microsoft.com/office/drawing/2014/main" id="{D9A1F2E3-FC8D-31C8-8A38-94F78352D06F}"/>
              </a:ext>
            </a:extLst>
          </p:cNvPr>
          <p:cNvSpPr>
            <a:spLocks noGrp="1"/>
          </p:cNvSpPr>
          <p:nvPr>
            <p:ph type="sldNum" sz="quarter" idx="5"/>
          </p:nvPr>
        </p:nvSpPr>
        <p:spPr/>
        <p:txBody>
          <a:bodyPr/>
          <a:lstStyle/>
          <a:p>
            <a:fld id="{6D018851-6F8F-441B-A038-B060ACA55A98}" type="slidenum">
              <a:rPr lang="en-GB" smtClean="0"/>
              <a:pPr/>
              <a:t>16</a:t>
            </a:fld>
            <a:endParaRPr lang="en-GB" dirty="0"/>
          </a:p>
        </p:txBody>
      </p:sp>
    </p:spTree>
    <p:extLst>
      <p:ext uri="{BB962C8B-B14F-4D97-AF65-F5344CB8AC3E}">
        <p14:creationId xmlns:p14="http://schemas.microsoft.com/office/powerpoint/2010/main" val="3263034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7350B-2B52-3DAB-23D9-25FFF8CE95D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EB91C51-CBDD-2F2C-32BF-229F839CD5C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1A7F9C5-144C-7776-995B-6F525A256470}"/>
              </a:ext>
            </a:extLst>
          </p:cNvPr>
          <p:cNvSpPr>
            <a:spLocks noGrp="1"/>
          </p:cNvSpPr>
          <p:nvPr>
            <p:ph type="body" idx="1"/>
          </p:nvPr>
        </p:nvSpPr>
        <p:spPr/>
        <p:txBody>
          <a:bodyPr/>
          <a:lstStyle/>
          <a:p>
            <a:r>
              <a:rPr lang="de-DE" dirty="0"/>
              <a:t>Sylt-Video - Pfingsten</a:t>
            </a:r>
          </a:p>
        </p:txBody>
      </p:sp>
      <p:sp>
        <p:nvSpPr>
          <p:cNvPr id="4" name="Foliennummernplatzhalter 3">
            <a:extLst>
              <a:ext uri="{FF2B5EF4-FFF2-40B4-BE49-F238E27FC236}">
                <a16:creationId xmlns:a16="http://schemas.microsoft.com/office/drawing/2014/main" id="{DB7575FF-A5B8-5F69-DEDB-8EC01800C315}"/>
              </a:ext>
            </a:extLst>
          </p:cNvPr>
          <p:cNvSpPr>
            <a:spLocks noGrp="1"/>
          </p:cNvSpPr>
          <p:nvPr>
            <p:ph type="sldNum" sz="quarter" idx="5"/>
          </p:nvPr>
        </p:nvSpPr>
        <p:spPr/>
        <p:txBody>
          <a:bodyPr/>
          <a:lstStyle/>
          <a:p>
            <a:fld id="{6D018851-6F8F-441B-A038-B060ACA55A98}" type="slidenum">
              <a:rPr lang="en-GB" smtClean="0"/>
              <a:pPr/>
              <a:t>17</a:t>
            </a:fld>
            <a:endParaRPr lang="en-GB" dirty="0"/>
          </a:p>
        </p:txBody>
      </p:sp>
    </p:spTree>
    <p:extLst>
      <p:ext uri="{BB962C8B-B14F-4D97-AF65-F5344CB8AC3E}">
        <p14:creationId xmlns:p14="http://schemas.microsoft.com/office/powerpoint/2010/main" val="1924125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dirty="0">
                <a:solidFill>
                  <a:srgbClr val="28385B"/>
                </a:solidFill>
              </a:rPr>
              <a:t>In Literatur und Rechtsprechung wird als Maßstab auf die Vorhersehbarkeit der Konnexität von Äußerungen in sozialen Medien zum Arbeitgeber abgestellt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1" i="0" dirty="0">
              <a:solidFill>
                <a:srgbClr val="28385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u="none" strike="noStrike" dirty="0">
                <a:solidFill>
                  <a:srgbClr val="141414"/>
                </a:solidFill>
                <a:effectLst/>
                <a:latin typeface="Roboto" panose="02000000000000000000" pitchFamily="2" charset="0"/>
              </a:rPr>
              <a:t>Um dem allgemeinen Persönlichkeitsrecht und der Meinungsfreiheit hinreichend Rechnung zu tragen, sind strenge Anforderungen an die Vorhersehbarkeit zu stellen: Es kommt darauf an, ob in der konkreten Situation jedem hätte einleuchten müssen, dass in der Öffentlichkeit eine Verbindung zwischen der Äußerung des Arbeitnehmers und seinem Arbeitgeber hergestellt wird. Neben dem Inhalt ist vor allem der Rahmen der Äußerung, also zum Beispiel der Ort und die Anzahl der an der Äußerung beteiligten Personen zu berücksichtigen. Es spielt darüber hinaus eine Rolle, ob die Verbindung zum Arbeitgeber mithilfe einer Unternehmenshomepage oder aufgrund von Jobnetzwerken ohne größeren Rechercheaufwand hergestellt werden kann. Dies dürfte zumindest auch von der Position des Arbeitnehmers im Unternehmen abhängen.</a:t>
            </a:r>
            <a:endParaRPr lang="de-DE" sz="900" b="0" i="0" dirty="0">
              <a:solidFill>
                <a:srgbClr val="28385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1" i="0" dirty="0">
              <a:solidFill>
                <a:srgbClr val="28385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1" i="0" dirty="0">
              <a:solidFill>
                <a:srgbClr val="28385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dirty="0">
                <a:solidFill>
                  <a:srgbClr val="28385B"/>
                </a:solidFill>
              </a:rPr>
              <a:t>Es handelt sich dabei um eine vorgelagerte erste Abwägung</a:t>
            </a:r>
          </a:p>
        </p:txBody>
      </p:sp>
      <p:sp>
        <p:nvSpPr>
          <p:cNvPr id="4" name="Foliennummernplatzhalter 3"/>
          <p:cNvSpPr>
            <a:spLocks noGrp="1"/>
          </p:cNvSpPr>
          <p:nvPr>
            <p:ph type="sldNum" sz="quarter" idx="5"/>
          </p:nvPr>
        </p:nvSpPr>
        <p:spPr/>
        <p:txBody>
          <a:bodyPr/>
          <a:lstStyle/>
          <a:p>
            <a:fld id="{6D018851-6F8F-441B-A038-B060ACA55A98}" type="slidenum">
              <a:rPr lang="en-GB" smtClean="0"/>
              <a:pPr/>
              <a:t>18</a:t>
            </a:fld>
            <a:endParaRPr lang="en-GB" dirty="0"/>
          </a:p>
        </p:txBody>
      </p:sp>
    </p:spTree>
    <p:extLst>
      <p:ext uri="{BB962C8B-B14F-4D97-AF65-F5344CB8AC3E}">
        <p14:creationId xmlns:p14="http://schemas.microsoft.com/office/powerpoint/2010/main" val="4288520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2A80F-95BB-46A8-239F-A53C2787E64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9B528AD-281A-B452-DD19-BD0451598C1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A6CB442-B2EB-F916-41F8-803AE148A85F}"/>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123FD51-56A5-6C1B-E0D1-86EB66B39A05}"/>
              </a:ext>
            </a:extLst>
          </p:cNvPr>
          <p:cNvSpPr>
            <a:spLocks noGrp="1"/>
          </p:cNvSpPr>
          <p:nvPr>
            <p:ph type="sldNum" sz="quarter" idx="10"/>
          </p:nvPr>
        </p:nvSpPr>
        <p:spPr/>
        <p:txBody>
          <a:bodyPr/>
          <a:lstStyle/>
          <a:p>
            <a:fld id="{6D018851-6F8F-441B-A038-B060ACA55A98}" type="slidenum">
              <a:rPr lang="en-GB" smtClean="0"/>
              <a:pPr/>
              <a:t>19</a:t>
            </a:fld>
            <a:endParaRPr lang="en-GB" dirty="0"/>
          </a:p>
        </p:txBody>
      </p:sp>
    </p:spTree>
    <p:extLst>
      <p:ext uri="{BB962C8B-B14F-4D97-AF65-F5344CB8AC3E}">
        <p14:creationId xmlns:p14="http://schemas.microsoft.com/office/powerpoint/2010/main" val="3839410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Beachte dogmatisch saubere Differenzierung zwischen Schutzbereich und Rechtfertigung: Die genannten Ausnahmen fallen bereits aus dem Schutzbereich der Meinungsfreiheit (Art. 5 GG), sodass eine Abwägung mit kollidierenden AG-Interessen auf Rechtfertigungsebene gar nicht mehr notwendig 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Fällt die Äußerung bereits von vornherein nicht unter den Schutzbereich von Art. 5 I GG, müssen die Art und Umstände der Äußerung; Auswirkungen der Vertragspflichtverletzung dennoch innerhalb der Interessenabwägung bei der Frage nach der „richtigen“ arbeitsrechtlichen Sanktion angeprüft werden.</a:t>
            </a:r>
          </a:p>
          <a:p>
            <a:endParaRPr lang="de-DE" dirty="0"/>
          </a:p>
        </p:txBody>
      </p:sp>
      <p:sp>
        <p:nvSpPr>
          <p:cNvPr id="4" name="Foliennummernplatzhalter 3"/>
          <p:cNvSpPr>
            <a:spLocks noGrp="1"/>
          </p:cNvSpPr>
          <p:nvPr>
            <p:ph type="sldNum" sz="quarter" idx="5"/>
          </p:nvPr>
        </p:nvSpPr>
        <p:spPr/>
        <p:txBody>
          <a:bodyPr/>
          <a:lstStyle/>
          <a:p>
            <a:fld id="{6D018851-6F8F-441B-A038-B060ACA55A98}" type="slidenum">
              <a:rPr lang="en-GB" smtClean="0"/>
              <a:pPr/>
              <a:t>20</a:t>
            </a:fld>
            <a:endParaRPr lang="en-GB" dirty="0"/>
          </a:p>
        </p:txBody>
      </p:sp>
    </p:spTree>
    <p:extLst>
      <p:ext uri="{BB962C8B-B14F-4D97-AF65-F5344CB8AC3E}">
        <p14:creationId xmlns:p14="http://schemas.microsoft.com/office/powerpoint/2010/main" val="255144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89774-D1F2-61F7-E1F2-1B7CCC7FB84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098716E-DF2E-2E43-4432-C830168F1C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DD7A630-3C0E-0AC5-EB35-0E595CA4D81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70AC78E4-6B06-DF0B-3A63-4A53A6C39B71}"/>
              </a:ext>
            </a:extLst>
          </p:cNvPr>
          <p:cNvSpPr>
            <a:spLocks noGrp="1"/>
          </p:cNvSpPr>
          <p:nvPr>
            <p:ph type="sldNum" sz="quarter" idx="10"/>
          </p:nvPr>
        </p:nvSpPr>
        <p:spPr/>
        <p:txBody>
          <a:bodyPr/>
          <a:lstStyle/>
          <a:p>
            <a:fld id="{6D018851-6F8F-441B-A038-B060ACA55A98}" type="slidenum">
              <a:rPr lang="en-GB" smtClean="0"/>
              <a:pPr/>
              <a:t>3</a:t>
            </a:fld>
            <a:endParaRPr lang="en-GB" dirty="0"/>
          </a:p>
        </p:txBody>
      </p:sp>
    </p:spTree>
    <p:extLst>
      <p:ext uri="{BB962C8B-B14F-4D97-AF65-F5344CB8AC3E}">
        <p14:creationId xmlns:p14="http://schemas.microsoft.com/office/powerpoint/2010/main" val="95809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85C96-4A45-630C-573C-16E15E98B5E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54E03EC-DED1-E23B-8AD0-48300EB05C5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E8902DE-B8D0-3E14-DC2B-0F6ED679D11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CDEA232-391E-DAF1-EF02-2E90FCD4059A}"/>
              </a:ext>
            </a:extLst>
          </p:cNvPr>
          <p:cNvSpPr>
            <a:spLocks noGrp="1"/>
          </p:cNvSpPr>
          <p:nvPr>
            <p:ph type="sldNum" sz="quarter" idx="5"/>
          </p:nvPr>
        </p:nvSpPr>
        <p:spPr/>
        <p:txBody>
          <a:bodyPr/>
          <a:lstStyle/>
          <a:p>
            <a:fld id="{6D018851-6F8F-441B-A038-B060ACA55A98}" type="slidenum">
              <a:rPr lang="en-GB" smtClean="0"/>
              <a:pPr/>
              <a:t>21</a:t>
            </a:fld>
            <a:endParaRPr lang="en-GB" dirty="0"/>
          </a:p>
        </p:txBody>
      </p:sp>
    </p:spTree>
    <p:extLst>
      <p:ext uri="{BB962C8B-B14F-4D97-AF65-F5344CB8AC3E}">
        <p14:creationId xmlns:p14="http://schemas.microsoft.com/office/powerpoint/2010/main" val="96795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Kritik an der arbeitsgerichtlichen Rechtsprechung anbringen, die z.T. nicht deutlich genug zwischen den beiden Abwägungsebenen differenziert, auf denen die Meinungsfreiheit relevant wird:</a:t>
            </a:r>
          </a:p>
          <a:p>
            <a:endParaRPr lang="de-DE" dirty="0"/>
          </a:p>
          <a:p>
            <a:pPr marL="342900" indent="-342900">
              <a:buAutoNum type="arabicPeriod"/>
            </a:pPr>
            <a:r>
              <a:rPr lang="de-DE" dirty="0"/>
              <a:t>Ebene: Liegt eine geschützte Meinungsäußerung vor/ lässt sich eine arbeitsrechtliche PV (Verstoß gegen Rücksichtnahmepflicht)? </a:t>
            </a:r>
          </a:p>
          <a:p>
            <a:pPr marL="342900" indent="-342900">
              <a:buAutoNum type="arabicPeriod"/>
            </a:pPr>
            <a:r>
              <a:rPr lang="de-DE" dirty="0"/>
              <a:t>Ebene: Interessenabwägung hins. der konkreten arbeitsrechtlichen Maßnahme</a:t>
            </a:r>
          </a:p>
          <a:p>
            <a:endParaRPr lang="de-DE" dirty="0"/>
          </a:p>
          <a:p>
            <a:r>
              <a:rPr lang="de-DE" dirty="0"/>
              <a:t>Erwägungen der ersten Abwägungsebene werden dann idR auch auf der zweiten Ebene relevant</a:t>
            </a:r>
          </a:p>
        </p:txBody>
      </p:sp>
      <p:sp>
        <p:nvSpPr>
          <p:cNvPr id="4" name="Foliennummernplatzhalter 3"/>
          <p:cNvSpPr>
            <a:spLocks noGrp="1"/>
          </p:cNvSpPr>
          <p:nvPr>
            <p:ph type="sldNum" sz="quarter" idx="5"/>
          </p:nvPr>
        </p:nvSpPr>
        <p:spPr/>
        <p:txBody>
          <a:bodyPr/>
          <a:lstStyle/>
          <a:p>
            <a:fld id="{6D018851-6F8F-441B-A038-B060ACA55A98}" type="slidenum">
              <a:rPr lang="en-GB" smtClean="0"/>
              <a:pPr/>
              <a:t>22</a:t>
            </a:fld>
            <a:endParaRPr lang="en-GB" dirty="0"/>
          </a:p>
        </p:txBody>
      </p:sp>
    </p:spTree>
    <p:extLst>
      <p:ext uri="{BB962C8B-B14F-4D97-AF65-F5344CB8AC3E}">
        <p14:creationId xmlns:p14="http://schemas.microsoft.com/office/powerpoint/2010/main" val="3776679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4CED5-DFC7-B83E-B081-B8C35C30802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0EE7AE4-44D0-7B94-D334-2C23A774C20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E1EFD6E-7874-9192-F707-2F3E9D1F5B9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A6D4C96-E881-5C49-F36F-589E2DB53281}"/>
              </a:ext>
            </a:extLst>
          </p:cNvPr>
          <p:cNvSpPr>
            <a:spLocks noGrp="1"/>
          </p:cNvSpPr>
          <p:nvPr>
            <p:ph type="sldNum" sz="quarter" idx="5"/>
          </p:nvPr>
        </p:nvSpPr>
        <p:spPr/>
        <p:txBody>
          <a:bodyPr/>
          <a:lstStyle/>
          <a:p>
            <a:fld id="{6D018851-6F8F-441B-A038-B060ACA55A98}" type="slidenum">
              <a:rPr lang="en-GB" smtClean="0"/>
              <a:pPr/>
              <a:t>23</a:t>
            </a:fld>
            <a:endParaRPr lang="en-GB" dirty="0"/>
          </a:p>
        </p:txBody>
      </p:sp>
    </p:spTree>
    <p:extLst>
      <p:ext uri="{BB962C8B-B14F-4D97-AF65-F5344CB8AC3E}">
        <p14:creationId xmlns:p14="http://schemas.microsoft.com/office/powerpoint/2010/main" val="859618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D018851-6F8F-441B-A038-B060ACA55A98}" type="slidenum">
              <a:rPr lang="en-GB" smtClean="0"/>
              <a:pPr/>
              <a:t>24</a:t>
            </a:fld>
            <a:endParaRPr lang="en-GB" dirty="0"/>
          </a:p>
        </p:txBody>
      </p:sp>
    </p:spTree>
    <p:extLst>
      <p:ext uri="{BB962C8B-B14F-4D97-AF65-F5344CB8AC3E}">
        <p14:creationId xmlns:p14="http://schemas.microsoft.com/office/powerpoint/2010/main" val="2239689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Kriterienkatalog wurde durch BVerfG – speziell für Äußerungen in sozialen Netzwerken – präzisiert. </a:t>
            </a:r>
            <a:endParaRPr lang="de-DE" dirty="0">
              <a:highlight>
                <a:srgbClr val="FFFF00"/>
              </a:highlight>
            </a:endParaRPr>
          </a:p>
        </p:txBody>
      </p:sp>
      <p:sp>
        <p:nvSpPr>
          <p:cNvPr id="4" name="Foliennummernplatzhalter 3"/>
          <p:cNvSpPr>
            <a:spLocks noGrp="1"/>
          </p:cNvSpPr>
          <p:nvPr>
            <p:ph type="sldNum" sz="quarter" idx="5"/>
          </p:nvPr>
        </p:nvSpPr>
        <p:spPr/>
        <p:txBody>
          <a:bodyPr/>
          <a:lstStyle/>
          <a:p>
            <a:fld id="{6D018851-6F8F-441B-A038-B060ACA55A98}" type="slidenum">
              <a:rPr lang="en-GB" smtClean="0"/>
              <a:pPr/>
              <a:t>25</a:t>
            </a:fld>
            <a:endParaRPr lang="en-GB" dirty="0"/>
          </a:p>
        </p:txBody>
      </p:sp>
    </p:spTree>
    <p:extLst>
      <p:ext uri="{BB962C8B-B14F-4D97-AF65-F5344CB8AC3E}">
        <p14:creationId xmlns:p14="http://schemas.microsoft.com/office/powerpoint/2010/main" val="1074521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66C43-F9D6-25D4-7884-744A2B3E5B3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B501EF8-908A-E163-2B80-A4914517540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8D73A84-53BB-DB5B-BFA8-F487C9B29E24}"/>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807753A-2D0A-7F2F-2C40-E69AEB1AF817}"/>
              </a:ext>
            </a:extLst>
          </p:cNvPr>
          <p:cNvSpPr>
            <a:spLocks noGrp="1"/>
          </p:cNvSpPr>
          <p:nvPr>
            <p:ph type="sldNum" sz="quarter" idx="5"/>
          </p:nvPr>
        </p:nvSpPr>
        <p:spPr/>
        <p:txBody>
          <a:bodyPr/>
          <a:lstStyle/>
          <a:p>
            <a:fld id="{6D018851-6F8F-441B-A038-B060ACA55A98}" type="slidenum">
              <a:rPr lang="en-GB" smtClean="0"/>
              <a:pPr/>
              <a:t>26</a:t>
            </a:fld>
            <a:endParaRPr lang="en-GB" dirty="0"/>
          </a:p>
        </p:txBody>
      </p:sp>
    </p:spTree>
    <p:extLst>
      <p:ext uri="{BB962C8B-B14F-4D97-AF65-F5344CB8AC3E}">
        <p14:creationId xmlns:p14="http://schemas.microsoft.com/office/powerpoint/2010/main" val="1022378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79565-3EE4-93E2-C0D6-85FF172A29F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393A2F1-F3A7-5AFA-81B6-6BC1E901EA1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19AD6A-A8D5-606B-A781-02A34D2098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Beispiel für Mehrdeutigkeit ist die Parole „</a:t>
            </a:r>
            <a:r>
              <a:rPr lang="de-DE" dirty="0" err="1"/>
              <a:t>From</a:t>
            </a:r>
            <a:r>
              <a:rPr lang="de-DE" dirty="0"/>
              <a:t> </a:t>
            </a:r>
            <a:r>
              <a:rPr lang="de-DE" dirty="0" err="1"/>
              <a:t>the</a:t>
            </a:r>
            <a:r>
              <a:rPr lang="de-DE" dirty="0"/>
              <a:t> </a:t>
            </a:r>
            <a:r>
              <a:rPr lang="de-DE" dirty="0" err="1"/>
              <a:t>river</a:t>
            </a:r>
            <a:r>
              <a:rPr lang="de-DE" dirty="0"/>
              <a:t> </a:t>
            </a:r>
            <a:r>
              <a:rPr lang="de-DE" dirty="0" err="1"/>
              <a:t>to</a:t>
            </a:r>
            <a:r>
              <a:rPr lang="de-DE" dirty="0"/>
              <a:t> </a:t>
            </a:r>
            <a:r>
              <a:rPr lang="de-DE" dirty="0" err="1"/>
              <a:t>the</a:t>
            </a:r>
            <a:r>
              <a:rPr lang="de-DE" dirty="0"/>
              <a:t> </a:t>
            </a:r>
            <a:r>
              <a:rPr lang="de-DE" dirty="0" err="1"/>
              <a:t>sea</a:t>
            </a:r>
            <a:r>
              <a:rPr lang="de-DE" dirty="0"/>
              <a:t> – Palestine will </a:t>
            </a:r>
            <a:r>
              <a:rPr lang="de-DE" dirty="0" err="1"/>
              <a:t>be</a:t>
            </a:r>
            <a:r>
              <a:rPr lang="de-DE" dirty="0"/>
              <a:t> </a:t>
            </a:r>
            <a:r>
              <a:rPr lang="de-DE" dirty="0" err="1"/>
              <a:t>free</a:t>
            </a:r>
            <a:r>
              <a:rPr lang="de-DE" dirty="0"/>
              <a:t>.“</a:t>
            </a:r>
          </a:p>
          <a:p>
            <a:endParaRPr lang="de-DE" dirty="0"/>
          </a:p>
        </p:txBody>
      </p:sp>
      <p:sp>
        <p:nvSpPr>
          <p:cNvPr id="4" name="Foliennummernplatzhalter 3">
            <a:extLst>
              <a:ext uri="{FF2B5EF4-FFF2-40B4-BE49-F238E27FC236}">
                <a16:creationId xmlns:a16="http://schemas.microsoft.com/office/drawing/2014/main" id="{E52B89AD-ECEF-CFE4-871C-2FFD91EB9516}"/>
              </a:ext>
            </a:extLst>
          </p:cNvPr>
          <p:cNvSpPr>
            <a:spLocks noGrp="1"/>
          </p:cNvSpPr>
          <p:nvPr>
            <p:ph type="sldNum" sz="quarter" idx="5"/>
          </p:nvPr>
        </p:nvSpPr>
        <p:spPr/>
        <p:txBody>
          <a:bodyPr/>
          <a:lstStyle/>
          <a:p>
            <a:fld id="{6D018851-6F8F-441B-A038-B060ACA55A98}" type="slidenum">
              <a:rPr lang="en-GB" smtClean="0"/>
              <a:pPr/>
              <a:t>27</a:t>
            </a:fld>
            <a:endParaRPr lang="en-GB" dirty="0"/>
          </a:p>
        </p:txBody>
      </p:sp>
    </p:spTree>
    <p:extLst>
      <p:ext uri="{BB962C8B-B14F-4D97-AF65-F5344CB8AC3E}">
        <p14:creationId xmlns:p14="http://schemas.microsoft.com/office/powerpoint/2010/main" val="3267924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57D69-9CC5-A0A5-0C92-1BCEC0AAB55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2CD8AED-D3CF-70D1-6D97-C3C1D10AED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D0E1B1B-618F-C084-CB28-0DC67D29D42B}"/>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AA0B4A6-75B6-88EE-9258-9115D023191B}"/>
              </a:ext>
            </a:extLst>
          </p:cNvPr>
          <p:cNvSpPr>
            <a:spLocks noGrp="1"/>
          </p:cNvSpPr>
          <p:nvPr>
            <p:ph type="sldNum" sz="quarter" idx="5"/>
          </p:nvPr>
        </p:nvSpPr>
        <p:spPr/>
        <p:txBody>
          <a:bodyPr/>
          <a:lstStyle/>
          <a:p>
            <a:fld id="{6D018851-6F8F-441B-A038-B060ACA55A98}" type="slidenum">
              <a:rPr lang="en-GB" smtClean="0"/>
              <a:pPr/>
              <a:t>28</a:t>
            </a:fld>
            <a:endParaRPr lang="en-GB" dirty="0"/>
          </a:p>
        </p:txBody>
      </p:sp>
    </p:spTree>
    <p:extLst>
      <p:ext uri="{BB962C8B-B14F-4D97-AF65-F5344CB8AC3E}">
        <p14:creationId xmlns:p14="http://schemas.microsoft.com/office/powerpoint/2010/main" val="2674515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2D91-5744-F86B-0C1B-01CBFD5DD1C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6D43C79-E85D-9A85-CB9F-3CB2A0C26BB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C86900E-AD52-1D32-AB2A-A309F2F74821}"/>
              </a:ext>
            </a:extLst>
          </p:cNvPr>
          <p:cNvSpPr>
            <a:spLocks noGrp="1"/>
          </p:cNvSpPr>
          <p:nvPr>
            <p:ph type="body" idx="1"/>
          </p:nvPr>
        </p:nvSpPr>
        <p:spPr/>
        <p:txBody>
          <a:bodyPr/>
          <a:lstStyle/>
          <a:p>
            <a:r>
              <a:rPr lang="de-DE" dirty="0"/>
              <a:t>Im Folgenden Eingehen auf Besonderheiten im Zusammenhang mit dem Teilen fremder Inhalte</a:t>
            </a:r>
          </a:p>
        </p:txBody>
      </p:sp>
      <p:sp>
        <p:nvSpPr>
          <p:cNvPr id="4" name="Foliennummernplatzhalter 3">
            <a:extLst>
              <a:ext uri="{FF2B5EF4-FFF2-40B4-BE49-F238E27FC236}">
                <a16:creationId xmlns:a16="http://schemas.microsoft.com/office/drawing/2014/main" id="{34C06AE6-4BB3-4358-0C76-9F080B79981F}"/>
              </a:ext>
            </a:extLst>
          </p:cNvPr>
          <p:cNvSpPr>
            <a:spLocks noGrp="1"/>
          </p:cNvSpPr>
          <p:nvPr>
            <p:ph type="sldNum" sz="quarter" idx="5"/>
          </p:nvPr>
        </p:nvSpPr>
        <p:spPr/>
        <p:txBody>
          <a:bodyPr/>
          <a:lstStyle/>
          <a:p>
            <a:fld id="{6D018851-6F8F-441B-A038-B060ACA55A98}" type="slidenum">
              <a:rPr lang="en-GB" smtClean="0"/>
              <a:pPr/>
              <a:t>29</a:t>
            </a:fld>
            <a:endParaRPr lang="en-GB" dirty="0"/>
          </a:p>
        </p:txBody>
      </p:sp>
    </p:spTree>
    <p:extLst>
      <p:ext uri="{BB962C8B-B14F-4D97-AF65-F5344CB8AC3E}">
        <p14:creationId xmlns:p14="http://schemas.microsoft.com/office/powerpoint/2010/main" val="1165156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A2487-EB0F-FF4D-0102-DFC56908515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94D36CC-4B60-368A-B69F-4C09F1A1CDA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FEF14FA-EEDA-D37A-672E-DD03055DA8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 Gefällt-mir-Button: </a:t>
            </a:r>
            <a:r>
              <a:rPr lang="de-DE" sz="1400" dirty="0">
                <a:solidFill>
                  <a:srgbClr val="28385B"/>
                </a:solidFill>
                <a:sym typeface="Wingdings" panose="05000000000000000000" pitchFamily="2" charset="2"/>
              </a:rPr>
              <a:t>Gewichtung in Literatur und Rspr. stark umstritten</a:t>
            </a:r>
          </a:p>
          <a:p>
            <a:endParaRPr lang="de-DE" dirty="0"/>
          </a:p>
        </p:txBody>
      </p:sp>
      <p:sp>
        <p:nvSpPr>
          <p:cNvPr id="4" name="Foliennummernplatzhalter 3">
            <a:extLst>
              <a:ext uri="{FF2B5EF4-FFF2-40B4-BE49-F238E27FC236}">
                <a16:creationId xmlns:a16="http://schemas.microsoft.com/office/drawing/2014/main" id="{67DFA105-DFB9-F4DF-C987-D3E894777E73}"/>
              </a:ext>
            </a:extLst>
          </p:cNvPr>
          <p:cNvSpPr>
            <a:spLocks noGrp="1"/>
          </p:cNvSpPr>
          <p:nvPr>
            <p:ph type="sldNum" sz="quarter" idx="5"/>
          </p:nvPr>
        </p:nvSpPr>
        <p:spPr/>
        <p:txBody>
          <a:bodyPr/>
          <a:lstStyle/>
          <a:p>
            <a:fld id="{6D018851-6F8F-441B-A038-B060ACA55A98}" type="slidenum">
              <a:rPr lang="en-GB" smtClean="0"/>
              <a:pPr/>
              <a:t>30</a:t>
            </a:fld>
            <a:endParaRPr lang="en-GB" dirty="0"/>
          </a:p>
        </p:txBody>
      </p:sp>
    </p:spTree>
    <p:extLst>
      <p:ext uri="{BB962C8B-B14F-4D97-AF65-F5344CB8AC3E}">
        <p14:creationId xmlns:p14="http://schemas.microsoft.com/office/powerpoint/2010/main" val="65784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018851-6F8F-441B-A038-B060ACA55A98}" type="slidenum">
              <a:rPr lang="en-GB" smtClean="0"/>
              <a:pPr/>
              <a:t>4</a:t>
            </a:fld>
            <a:endParaRPr lang="en-GB" dirty="0"/>
          </a:p>
        </p:txBody>
      </p:sp>
    </p:spTree>
    <p:extLst>
      <p:ext uri="{BB962C8B-B14F-4D97-AF65-F5344CB8AC3E}">
        <p14:creationId xmlns:p14="http://schemas.microsoft.com/office/powerpoint/2010/main" val="3338050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92EC2-921C-E7D7-E162-A1C014C6D22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21B8BCD-768E-0A27-681A-A51E7ECAE98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0C1149F-8345-3E9B-E7F9-D4166CE406A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4FFCA859-1F3B-4926-B18D-B0AB331E1234}"/>
              </a:ext>
            </a:extLst>
          </p:cNvPr>
          <p:cNvSpPr>
            <a:spLocks noGrp="1"/>
          </p:cNvSpPr>
          <p:nvPr>
            <p:ph type="sldNum" sz="quarter" idx="5"/>
          </p:nvPr>
        </p:nvSpPr>
        <p:spPr/>
        <p:txBody>
          <a:bodyPr/>
          <a:lstStyle/>
          <a:p>
            <a:fld id="{6D018851-6F8F-441B-A038-B060ACA55A98}" type="slidenum">
              <a:rPr lang="en-GB" smtClean="0"/>
              <a:pPr/>
              <a:t>31</a:t>
            </a:fld>
            <a:endParaRPr lang="en-GB" dirty="0"/>
          </a:p>
        </p:txBody>
      </p:sp>
    </p:spTree>
    <p:extLst>
      <p:ext uri="{BB962C8B-B14F-4D97-AF65-F5344CB8AC3E}">
        <p14:creationId xmlns:p14="http://schemas.microsoft.com/office/powerpoint/2010/main" val="1631376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54BFC-F178-FE9E-E28D-6B9045EF700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29A0721-2DC5-CA7A-336E-42AD2811851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64FE0B6-233F-E861-253A-12665EE1A6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Notwendige Differenzierung beim Gefällt-Mir-Button</a:t>
            </a:r>
          </a:p>
          <a:p>
            <a:endParaRPr lang="de-DE" dirty="0"/>
          </a:p>
        </p:txBody>
      </p:sp>
      <p:sp>
        <p:nvSpPr>
          <p:cNvPr id="4" name="Foliennummernplatzhalter 3">
            <a:extLst>
              <a:ext uri="{FF2B5EF4-FFF2-40B4-BE49-F238E27FC236}">
                <a16:creationId xmlns:a16="http://schemas.microsoft.com/office/drawing/2014/main" id="{B85EE2FF-F1E0-149E-C6C0-531C1B101B9D}"/>
              </a:ext>
            </a:extLst>
          </p:cNvPr>
          <p:cNvSpPr>
            <a:spLocks noGrp="1"/>
          </p:cNvSpPr>
          <p:nvPr>
            <p:ph type="sldNum" sz="quarter" idx="5"/>
          </p:nvPr>
        </p:nvSpPr>
        <p:spPr/>
        <p:txBody>
          <a:bodyPr/>
          <a:lstStyle/>
          <a:p>
            <a:fld id="{6D018851-6F8F-441B-A038-B060ACA55A98}" type="slidenum">
              <a:rPr lang="en-GB" smtClean="0"/>
              <a:pPr/>
              <a:t>32</a:t>
            </a:fld>
            <a:endParaRPr lang="en-GB" dirty="0"/>
          </a:p>
        </p:txBody>
      </p:sp>
    </p:spTree>
    <p:extLst>
      <p:ext uri="{BB962C8B-B14F-4D97-AF65-F5344CB8AC3E}">
        <p14:creationId xmlns:p14="http://schemas.microsoft.com/office/powerpoint/2010/main" val="4052651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35F58-4106-7B9E-6C7D-531ACE0CC43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97DCD4D-BA96-D3A3-22B7-1C30A041BAC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5E3ADDD-751A-B1AF-82C5-27F9A0431A9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470EFAAA-F369-7DFF-62E3-2B7C248CACCA}"/>
              </a:ext>
            </a:extLst>
          </p:cNvPr>
          <p:cNvSpPr>
            <a:spLocks noGrp="1"/>
          </p:cNvSpPr>
          <p:nvPr>
            <p:ph type="sldNum" sz="quarter" idx="5"/>
          </p:nvPr>
        </p:nvSpPr>
        <p:spPr/>
        <p:txBody>
          <a:bodyPr/>
          <a:lstStyle/>
          <a:p>
            <a:fld id="{6D018851-6F8F-441B-A038-B060ACA55A98}" type="slidenum">
              <a:rPr lang="en-GB" smtClean="0"/>
              <a:pPr/>
              <a:t>33</a:t>
            </a:fld>
            <a:endParaRPr lang="en-GB" dirty="0"/>
          </a:p>
        </p:txBody>
      </p:sp>
    </p:spTree>
    <p:extLst>
      <p:ext uri="{BB962C8B-B14F-4D97-AF65-F5344CB8AC3E}">
        <p14:creationId xmlns:p14="http://schemas.microsoft.com/office/powerpoint/2010/main" val="3965296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A72F9-1CE3-E681-BC45-FBE1C8706AA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EE9F3CE-0820-6C80-CE41-8A1ECCAD007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1B5AF61-3DBB-F335-3F6A-FDE437E501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Zunächst Begleitumstände der Äußerung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Niedrigere Hemmschwelle für ehrverletzenden oder rufschädigenden Inhalt ist nicht mit „Affekthandlung“ gleichzusetzen</a:t>
            </a:r>
          </a:p>
          <a:p>
            <a:endParaRPr lang="de-DE" dirty="0"/>
          </a:p>
        </p:txBody>
      </p:sp>
      <p:sp>
        <p:nvSpPr>
          <p:cNvPr id="4" name="Foliennummernplatzhalter 3">
            <a:extLst>
              <a:ext uri="{FF2B5EF4-FFF2-40B4-BE49-F238E27FC236}">
                <a16:creationId xmlns:a16="http://schemas.microsoft.com/office/drawing/2014/main" id="{4758BC08-9632-4B7B-A05C-C631278C71BF}"/>
              </a:ext>
            </a:extLst>
          </p:cNvPr>
          <p:cNvSpPr>
            <a:spLocks noGrp="1"/>
          </p:cNvSpPr>
          <p:nvPr>
            <p:ph type="sldNum" sz="quarter" idx="5"/>
          </p:nvPr>
        </p:nvSpPr>
        <p:spPr/>
        <p:txBody>
          <a:bodyPr/>
          <a:lstStyle/>
          <a:p>
            <a:fld id="{6D018851-6F8F-441B-A038-B060ACA55A98}" type="slidenum">
              <a:rPr lang="en-GB" smtClean="0"/>
              <a:pPr/>
              <a:t>34</a:t>
            </a:fld>
            <a:endParaRPr lang="en-GB" dirty="0"/>
          </a:p>
        </p:txBody>
      </p:sp>
    </p:spTree>
    <p:extLst>
      <p:ext uri="{BB962C8B-B14F-4D97-AF65-F5344CB8AC3E}">
        <p14:creationId xmlns:p14="http://schemas.microsoft.com/office/powerpoint/2010/main" val="691798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8D0F5-4F1C-C985-FAAE-ED5A85B76FF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5652139-333C-9133-787E-CC128B47A9D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60DBBAC-364F-A646-11E2-92AB0DFDEB08}"/>
              </a:ext>
            </a:extLst>
          </p:cNvPr>
          <p:cNvSpPr>
            <a:spLocks noGrp="1"/>
          </p:cNvSpPr>
          <p:nvPr>
            <p:ph type="body" idx="1"/>
          </p:nvPr>
        </p:nvSpPr>
        <p:spPr/>
        <p:txBody>
          <a:bodyPr/>
          <a:lstStyle/>
          <a:p>
            <a:pPr marL="0" indent="0" algn="just">
              <a:buFont typeface="Arial" panose="020B0604020202020204" pitchFamily="34" charset="0"/>
              <a:buNone/>
            </a:pPr>
            <a:r>
              <a:rPr lang="de-DE" sz="1400" b="1" i="0" dirty="0">
                <a:solidFill>
                  <a:schemeClr val="tx1"/>
                </a:solidFill>
                <a:latin typeface="+mn-lt"/>
              </a:rPr>
              <a:t>Anlass der Äußerung ist ebenfalls abwägungsrelevant</a:t>
            </a:r>
          </a:p>
          <a:p>
            <a:endParaRPr lang="de-DE" dirty="0"/>
          </a:p>
        </p:txBody>
      </p:sp>
      <p:sp>
        <p:nvSpPr>
          <p:cNvPr id="4" name="Foliennummernplatzhalter 3">
            <a:extLst>
              <a:ext uri="{FF2B5EF4-FFF2-40B4-BE49-F238E27FC236}">
                <a16:creationId xmlns:a16="http://schemas.microsoft.com/office/drawing/2014/main" id="{74B61EC2-ACB2-E9BE-E800-430819550B1D}"/>
              </a:ext>
            </a:extLst>
          </p:cNvPr>
          <p:cNvSpPr>
            <a:spLocks noGrp="1"/>
          </p:cNvSpPr>
          <p:nvPr>
            <p:ph type="sldNum" sz="quarter" idx="5"/>
          </p:nvPr>
        </p:nvSpPr>
        <p:spPr/>
        <p:txBody>
          <a:bodyPr/>
          <a:lstStyle/>
          <a:p>
            <a:fld id="{6D018851-6F8F-441B-A038-B060ACA55A98}" type="slidenum">
              <a:rPr lang="en-GB" smtClean="0"/>
              <a:pPr/>
              <a:t>35</a:t>
            </a:fld>
            <a:endParaRPr lang="en-GB" dirty="0"/>
          </a:p>
        </p:txBody>
      </p:sp>
    </p:spTree>
    <p:extLst>
      <p:ext uri="{BB962C8B-B14F-4D97-AF65-F5344CB8AC3E}">
        <p14:creationId xmlns:p14="http://schemas.microsoft.com/office/powerpoint/2010/main" val="3534979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86F64-9D70-570F-7D39-2935ADEF629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8AA5E4D-0AAA-7588-F27E-55C3D8354C5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76C0DE9-72B9-8355-D4B4-687865893D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rgbClr val="28385B"/>
                </a:solidFill>
              </a:rPr>
              <a:t>Inhaltliche Parallelen zu „berechtigter“ Vertraulichkeitserwartung: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dirty="0">
              <a:solidFill>
                <a:srgbClr val="28385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rgbClr val="28385B"/>
                </a:solidFill>
              </a:rPr>
              <a:t>Bei </a:t>
            </a:r>
            <a:r>
              <a:rPr lang="de-DE" sz="1400" b="0" i="0" dirty="0" err="1">
                <a:solidFill>
                  <a:srgbClr val="28385B"/>
                </a:solidFill>
              </a:rPr>
              <a:t>Telegram</a:t>
            </a:r>
            <a:r>
              <a:rPr lang="de-DE" sz="1400" b="0" i="0" dirty="0">
                <a:solidFill>
                  <a:srgbClr val="28385B"/>
                </a:solidFill>
              </a:rPr>
              <a:t> vertraulicherer Kreis als bei Facebook oder Instagram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dirty="0">
              <a:solidFill>
                <a:srgbClr val="28385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err="1">
                <a:solidFill>
                  <a:srgbClr val="28385B"/>
                </a:solidFill>
              </a:rPr>
              <a:t>Privatssphäreeinstellungen</a:t>
            </a:r>
            <a:r>
              <a:rPr lang="de-DE" sz="1400" b="0" i="0" dirty="0">
                <a:solidFill>
                  <a:srgbClr val="28385B"/>
                </a:solidFill>
              </a:rPr>
              <a:t> </a:t>
            </a:r>
            <a:r>
              <a:rPr lang="de-DE" sz="1400" b="0" i="0" dirty="0">
                <a:solidFill>
                  <a:srgbClr val="28385B"/>
                </a:solidFill>
                <a:sym typeface="Wingdings" panose="05000000000000000000" pitchFamily="2" charset="2"/>
              </a:rPr>
              <a:t> Beispiel Instagram: „Enge Freunde“; privates Profil</a:t>
            </a:r>
            <a:endParaRPr lang="de-DE" sz="1400" b="0" i="0" dirty="0">
              <a:solidFill>
                <a:srgbClr val="28385B"/>
              </a:solidFill>
            </a:endParaRPr>
          </a:p>
        </p:txBody>
      </p:sp>
      <p:sp>
        <p:nvSpPr>
          <p:cNvPr id="4" name="Foliennummernplatzhalter 3">
            <a:extLst>
              <a:ext uri="{FF2B5EF4-FFF2-40B4-BE49-F238E27FC236}">
                <a16:creationId xmlns:a16="http://schemas.microsoft.com/office/drawing/2014/main" id="{EA6F1D7B-985E-AAB9-FF79-BD0474600F4A}"/>
              </a:ext>
            </a:extLst>
          </p:cNvPr>
          <p:cNvSpPr>
            <a:spLocks noGrp="1"/>
          </p:cNvSpPr>
          <p:nvPr>
            <p:ph type="sldNum" sz="quarter" idx="5"/>
          </p:nvPr>
        </p:nvSpPr>
        <p:spPr/>
        <p:txBody>
          <a:bodyPr/>
          <a:lstStyle/>
          <a:p>
            <a:fld id="{6D018851-6F8F-441B-A038-B060ACA55A98}" type="slidenum">
              <a:rPr lang="en-GB" smtClean="0"/>
              <a:pPr/>
              <a:t>36</a:t>
            </a:fld>
            <a:endParaRPr lang="en-GB" dirty="0"/>
          </a:p>
        </p:txBody>
      </p:sp>
    </p:spTree>
    <p:extLst>
      <p:ext uri="{BB962C8B-B14F-4D97-AF65-F5344CB8AC3E}">
        <p14:creationId xmlns:p14="http://schemas.microsoft.com/office/powerpoint/2010/main" val="3790419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E813D-DAA1-2EFE-BEE2-C00A8108537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10D9CED-4E2F-1FC9-7013-3808E3D58FA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FB883FC-1255-8F44-252A-349EFD5AD3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rgbClr val="28385B"/>
                </a:solidFill>
              </a:rPr>
              <a:t>Inhaltliche Parallelen zu „berechtigter“ Vertraulichkeitserwartung</a:t>
            </a:r>
          </a:p>
        </p:txBody>
      </p:sp>
      <p:sp>
        <p:nvSpPr>
          <p:cNvPr id="4" name="Foliennummernplatzhalter 3">
            <a:extLst>
              <a:ext uri="{FF2B5EF4-FFF2-40B4-BE49-F238E27FC236}">
                <a16:creationId xmlns:a16="http://schemas.microsoft.com/office/drawing/2014/main" id="{0E5986A5-CA16-FC0B-9C1F-87EC7961268D}"/>
              </a:ext>
            </a:extLst>
          </p:cNvPr>
          <p:cNvSpPr>
            <a:spLocks noGrp="1"/>
          </p:cNvSpPr>
          <p:nvPr>
            <p:ph type="sldNum" sz="quarter" idx="5"/>
          </p:nvPr>
        </p:nvSpPr>
        <p:spPr/>
        <p:txBody>
          <a:bodyPr/>
          <a:lstStyle/>
          <a:p>
            <a:fld id="{6D018851-6F8F-441B-A038-B060ACA55A98}" type="slidenum">
              <a:rPr lang="en-GB" smtClean="0"/>
              <a:pPr/>
              <a:t>37</a:t>
            </a:fld>
            <a:endParaRPr lang="en-GB" dirty="0"/>
          </a:p>
        </p:txBody>
      </p:sp>
    </p:spTree>
    <p:extLst>
      <p:ext uri="{BB962C8B-B14F-4D97-AF65-F5344CB8AC3E}">
        <p14:creationId xmlns:p14="http://schemas.microsoft.com/office/powerpoint/2010/main" val="3811836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B9954-AEC9-1719-6562-EF026D0848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55BDC5B-A3E3-7DA6-9436-A67A1199C36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72B46BA-E077-EFE6-A134-A0A0BDDE729D}"/>
              </a:ext>
            </a:extLst>
          </p:cNvPr>
          <p:cNvSpPr>
            <a:spLocks noGrp="1"/>
          </p:cNvSpPr>
          <p:nvPr>
            <p:ph type="body" idx="1"/>
          </p:nvPr>
        </p:nvSpPr>
        <p:spPr/>
        <p:txBody>
          <a:bodyPr/>
          <a:lstStyle/>
          <a:p>
            <a:r>
              <a:rPr lang="de-DE" dirty="0"/>
              <a:t>Relativ überschaubare Relevanz: Kein echtes „Dilemma“, da sich im Rahmen der Abwägung immer Argumente ausgleichen. Die beiden Stränge stehen sich aber nicht diametral entgegen, sodass sie sich denklogisch gegenseitig ausschließen.</a:t>
            </a:r>
          </a:p>
          <a:p>
            <a:endParaRPr lang="de-DE" dirty="0"/>
          </a:p>
          <a:p>
            <a:r>
              <a:rPr lang="de-DE" dirty="0"/>
              <a:t>ArbG Mainz:  „anlassbezogen im Zusammenhang mit der klägerischen Meinung zum Nahostkonflikt zu werten“ (d.h. stärkere Gewichtung der Meinungsfreiheit trotz </a:t>
            </a:r>
          </a:p>
        </p:txBody>
      </p:sp>
      <p:sp>
        <p:nvSpPr>
          <p:cNvPr id="4" name="Foliennummernplatzhalter 3">
            <a:extLst>
              <a:ext uri="{FF2B5EF4-FFF2-40B4-BE49-F238E27FC236}">
                <a16:creationId xmlns:a16="http://schemas.microsoft.com/office/drawing/2014/main" id="{AA78A8AE-9003-0E53-137B-74927A636C26}"/>
              </a:ext>
            </a:extLst>
          </p:cNvPr>
          <p:cNvSpPr>
            <a:spLocks noGrp="1"/>
          </p:cNvSpPr>
          <p:nvPr>
            <p:ph type="sldNum" sz="quarter" idx="5"/>
          </p:nvPr>
        </p:nvSpPr>
        <p:spPr/>
        <p:txBody>
          <a:bodyPr/>
          <a:lstStyle/>
          <a:p>
            <a:fld id="{6D018851-6F8F-441B-A038-B060ACA55A98}" type="slidenum">
              <a:rPr lang="en-GB" smtClean="0"/>
              <a:pPr/>
              <a:t>38</a:t>
            </a:fld>
            <a:endParaRPr lang="en-GB" dirty="0"/>
          </a:p>
        </p:txBody>
      </p:sp>
    </p:spTree>
    <p:extLst>
      <p:ext uri="{BB962C8B-B14F-4D97-AF65-F5344CB8AC3E}">
        <p14:creationId xmlns:p14="http://schemas.microsoft.com/office/powerpoint/2010/main" val="60673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018851-6F8F-441B-A038-B060ACA55A98}" type="slidenum">
              <a:rPr lang="en-GB" smtClean="0"/>
              <a:pPr/>
              <a:t>40</a:t>
            </a:fld>
            <a:endParaRPr lang="en-GB" dirty="0"/>
          </a:p>
        </p:txBody>
      </p:sp>
    </p:spTree>
    <p:extLst>
      <p:ext uri="{BB962C8B-B14F-4D97-AF65-F5344CB8AC3E}">
        <p14:creationId xmlns:p14="http://schemas.microsoft.com/office/powerpoint/2010/main" val="3776679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Schutzgehalt des APR und der Meinungsfreiheit differenzieren im Grundsatz nicht danach, auf welchem Weg „privat“ kommuniziert wurde</a:t>
            </a:r>
          </a:p>
        </p:txBody>
      </p:sp>
      <p:sp>
        <p:nvSpPr>
          <p:cNvPr id="4" name="Foliennummernplatzhalter 3"/>
          <p:cNvSpPr>
            <a:spLocks noGrp="1"/>
          </p:cNvSpPr>
          <p:nvPr>
            <p:ph type="sldNum" sz="quarter" idx="5"/>
          </p:nvPr>
        </p:nvSpPr>
        <p:spPr/>
        <p:txBody>
          <a:bodyPr/>
          <a:lstStyle/>
          <a:p>
            <a:fld id="{6D018851-6F8F-441B-A038-B060ACA55A98}" type="slidenum">
              <a:rPr lang="en-GB" smtClean="0"/>
              <a:pPr/>
              <a:t>41</a:t>
            </a:fld>
            <a:endParaRPr lang="en-GB" dirty="0"/>
          </a:p>
        </p:txBody>
      </p:sp>
    </p:spTree>
    <p:extLst>
      <p:ext uri="{BB962C8B-B14F-4D97-AF65-F5344CB8AC3E}">
        <p14:creationId xmlns:p14="http://schemas.microsoft.com/office/powerpoint/2010/main" val="3685328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gn="just">
              <a:buFont typeface="Arial" panose="020B0604020202020204" pitchFamily="34" charset="0"/>
              <a:buChar char="•"/>
            </a:pPr>
            <a:r>
              <a:rPr lang="de-DE" sz="1400" b="0" i="0" dirty="0">
                <a:solidFill>
                  <a:srgbClr val="28385B"/>
                </a:solidFill>
              </a:rPr>
              <a:t>Steigende Nutzungszahlen und intensiveres Nutzungsverhalten</a:t>
            </a:r>
          </a:p>
          <a:p>
            <a:pPr marL="466725" lvl="2" indent="-285750" algn="just">
              <a:buFont typeface="Arial" panose="020B0604020202020204" pitchFamily="34" charset="0"/>
              <a:buChar char="•"/>
            </a:pPr>
            <a:r>
              <a:rPr lang="de-DE" sz="1400" dirty="0">
                <a:solidFill>
                  <a:srgbClr val="28385B"/>
                </a:solidFill>
              </a:rPr>
              <a:t>Ca. 100 Minuten durchschnittliche Nutzungs-dauer sozialer Medien am Tag</a:t>
            </a:r>
          </a:p>
          <a:p>
            <a:pPr marL="466725" lvl="2" indent="-285750" algn="just">
              <a:buFont typeface="Arial" panose="020B0604020202020204" pitchFamily="34" charset="0"/>
              <a:buChar char="•"/>
            </a:pPr>
            <a:endParaRPr lang="de-DE" sz="1400" b="0" i="0" dirty="0">
              <a:solidFill>
                <a:srgbClr val="28385B"/>
              </a:solidFill>
            </a:endParaRPr>
          </a:p>
          <a:p>
            <a:pPr marL="466725"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i="0" dirty="0">
                <a:solidFill>
                  <a:srgbClr val="28385B"/>
                </a:solidFill>
              </a:rPr>
              <a:t>18 Millionen </a:t>
            </a:r>
            <a:r>
              <a:rPr lang="de-DE" sz="1800" dirty="0" err="1">
                <a:solidFill>
                  <a:srgbClr val="28385B"/>
                </a:solidFill>
              </a:rPr>
              <a:t>LinkedIn-Nutzer:innen</a:t>
            </a:r>
            <a:r>
              <a:rPr lang="de-DE" sz="1800" dirty="0">
                <a:solidFill>
                  <a:srgbClr val="28385B"/>
                </a:solidFill>
              </a:rPr>
              <a:t> in Deutschland</a:t>
            </a:r>
            <a:endParaRPr lang="de-DE" sz="1800" b="0" i="0" dirty="0">
              <a:solidFill>
                <a:srgbClr val="28385B"/>
              </a:solidFill>
            </a:endParaRPr>
          </a:p>
          <a:p>
            <a:endParaRPr lang="de-DE" dirty="0"/>
          </a:p>
        </p:txBody>
      </p:sp>
      <p:sp>
        <p:nvSpPr>
          <p:cNvPr id="4" name="Foliennummernplatzhalter 3"/>
          <p:cNvSpPr>
            <a:spLocks noGrp="1"/>
          </p:cNvSpPr>
          <p:nvPr>
            <p:ph type="sldNum" sz="quarter" idx="5"/>
          </p:nvPr>
        </p:nvSpPr>
        <p:spPr/>
        <p:txBody>
          <a:bodyPr/>
          <a:lstStyle/>
          <a:p>
            <a:fld id="{6D018851-6F8F-441B-A038-B060ACA55A98}" type="slidenum">
              <a:rPr lang="en-GB" smtClean="0"/>
              <a:pPr/>
              <a:t>5</a:t>
            </a:fld>
            <a:endParaRPr lang="en-GB" dirty="0"/>
          </a:p>
        </p:txBody>
      </p:sp>
    </p:spTree>
    <p:extLst>
      <p:ext uri="{BB962C8B-B14F-4D97-AF65-F5344CB8AC3E}">
        <p14:creationId xmlns:p14="http://schemas.microsoft.com/office/powerpoint/2010/main" val="1686483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B0BAC-B197-7900-244F-BFB6B836394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916691-9B6F-23E2-5265-50844A35C94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9DF06FC-3649-9EAC-1DE9-CD06FD1C2F4D}"/>
              </a:ext>
            </a:extLst>
          </p:cNvPr>
          <p:cNvSpPr>
            <a:spLocks noGrp="1"/>
          </p:cNvSpPr>
          <p:nvPr>
            <p:ph type="body" idx="1"/>
          </p:nvPr>
        </p:nvSpPr>
        <p:spPr/>
        <p:txBody>
          <a:bodyPr/>
          <a:lstStyle/>
          <a:p>
            <a:r>
              <a:rPr lang="de-DE" dirty="0"/>
              <a:t>Fällt die Äußerung bereits von vornherein nicht unter den Schutzbereich von Art. 5 I GG, werden Überlegungen der Abwägung auf erster Stufe für die Bewertung von Gewicht (d.h. Art und Schwere) sowie Auswirkungen einer Vertragspflichtverletzung auch innerhalb der zweiten Ebene angeprüft werden müssen.</a:t>
            </a:r>
          </a:p>
        </p:txBody>
      </p:sp>
      <p:sp>
        <p:nvSpPr>
          <p:cNvPr id="4" name="Foliennummernplatzhalter 3">
            <a:extLst>
              <a:ext uri="{FF2B5EF4-FFF2-40B4-BE49-F238E27FC236}">
                <a16:creationId xmlns:a16="http://schemas.microsoft.com/office/drawing/2014/main" id="{E325851B-7950-5E44-9894-3162DC3B9469}"/>
              </a:ext>
            </a:extLst>
          </p:cNvPr>
          <p:cNvSpPr>
            <a:spLocks noGrp="1"/>
          </p:cNvSpPr>
          <p:nvPr>
            <p:ph type="sldNum" sz="quarter" idx="5"/>
          </p:nvPr>
        </p:nvSpPr>
        <p:spPr/>
        <p:txBody>
          <a:bodyPr/>
          <a:lstStyle/>
          <a:p>
            <a:fld id="{6D018851-6F8F-441B-A038-B060ACA55A98}" type="slidenum">
              <a:rPr lang="en-GB" smtClean="0"/>
              <a:pPr/>
              <a:t>44</a:t>
            </a:fld>
            <a:endParaRPr lang="en-GB" dirty="0"/>
          </a:p>
        </p:txBody>
      </p:sp>
    </p:spTree>
    <p:extLst>
      <p:ext uri="{BB962C8B-B14F-4D97-AF65-F5344CB8AC3E}">
        <p14:creationId xmlns:p14="http://schemas.microsoft.com/office/powerpoint/2010/main" val="19546767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fld id="{6D018851-6F8F-441B-A038-B060ACA55A98}" type="slidenum">
              <a:rPr lang="en-GB" smtClean="0"/>
              <a:pPr/>
              <a:t>46</a:t>
            </a:fld>
            <a:endParaRPr lang="en-GB" dirty="0"/>
          </a:p>
        </p:txBody>
      </p:sp>
    </p:spTree>
    <p:extLst>
      <p:ext uri="{BB962C8B-B14F-4D97-AF65-F5344CB8AC3E}">
        <p14:creationId xmlns:p14="http://schemas.microsoft.com/office/powerpoint/2010/main" val="1914896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D9BA8-12D8-FB6E-BB60-8CAE1CBE060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FDD5136-E755-2197-8E50-FE43B6FED73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7AA57BD-3CCA-E59A-900A-467E23B0EE0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7496653A-DCC5-EF9F-F410-C1B0AF1B60F6}"/>
              </a:ext>
            </a:extLst>
          </p:cNvPr>
          <p:cNvSpPr>
            <a:spLocks noGrp="1"/>
          </p:cNvSpPr>
          <p:nvPr>
            <p:ph type="sldNum" sz="quarter" idx="5"/>
          </p:nvPr>
        </p:nvSpPr>
        <p:spPr/>
        <p:txBody>
          <a:bodyPr/>
          <a:lstStyle/>
          <a:p>
            <a:fld id="{6D018851-6F8F-441B-A038-B060ACA55A98}" type="slidenum">
              <a:rPr lang="en-GB" smtClean="0"/>
              <a:pPr/>
              <a:t>50</a:t>
            </a:fld>
            <a:endParaRPr lang="en-GB" dirty="0"/>
          </a:p>
        </p:txBody>
      </p:sp>
    </p:spTree>
    <p:extLst>
      <p:ext uri="{BB962C8B-B14F-4D97-AF65-F5344CB8AC3E}">
        <p14:creationId xmlns:p14="http://schemas.microsoft.com/office/powerpoint/2010/main" val="379706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44749-1FF8-60AA-3286-0FBDABB86E7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4B2B15C-C35A-C7A1-28E4-F4571D46DD5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4D24F76-E0F9-CE11-D9F9-B4CC5B250062}"/>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9F9FFE19-A719-5094-7A56-1E4B77CCB2E5}"/>
              </a:ext>
            </a:extLst>
          </p:cNvPr>
          <p:cNvSpPr>
            <a:spLocks noGrp="1"/>
          </p:cNvSpPr>
          <p:nvPr>
            <p:ph type="sldNum" sz="quarter" idx="10"/>
          </p:nvPr>
        </p:nvSpPr>
        <p:spPr/>
        <p:txBody>
          <a:bodyPr/>
          <a:lstStyle/>
          <a:p>
            <a:fld id="{6D018851-6F8F-441B-A038-B060ACA55A98}" type="slidenum">
              <a:rPr lang="en-GB" smtClean="0"/>
              <a:pPr/>
              <a:t>6</a:t>
            </a:fld>
            <a:endParaRPr lang="en-GB" dirty="0"/>
          </a:p>
        </p:txBody>
      </p:sp>
    </p:spTree>
    <p:extLst>
      <p:ext uri="{BB962C8B-B14F-4D97-AF65-F5344CB8AC3E}">
        <p14:creationId xmlns:p14="http://schemas.microsoft.com/office/powerpoint/2010/main" val="194367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241 II BGB: AN schuldet im Grundsatz nur diejenige Loyalität, </a:t>
            </a:r>
            <a:r>
              <a:rPr lang="de-DE" sz="1800" dirty="0">
                <a:effectLst/>
                <a:latin typeface="Roboto" panose="02000000000000000000" pitchFamily="2" charset="0"/>
              </a:rPr>
              <a:t>die angesichts seiner Funktion und Stellung unverzichtbar ist, um seine Arbeitsleistung für den Arbeitgeber zu erbringen.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Roboto" panose="02000000000000000000" pitchFamily="2" charset="0"/>
              </a:rPr>
              <a:t>Die Rücksichtnahmepflicht ist örtlich, zeitlich und sachlich nicht auf die unmittelbare Arbeitsstätte bzw. -tätigkeit des Arbeitnehmers begrenzt. Arbeitnehmer sind auch außerhalb ihres Arbeitsverhältnisses verpflichtet, auf die berechtigten Interessen ihres Arbeitgebers Rücksicht nehmen. Das gilt auch und vor allem im Zusammenhang mit Äußerungen in sozialen Medien. Allein in den rein privaten Bereich des Arbeitnehmers ohne jeglichen Bezug zum Arbeitsverhältnis reicht die Treuepflicht aus § 241 II BGB nicht hinein.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Roboto" panose="02000000000000000000" pitchFamily="2" charset="0"/>
                <a:sym typeface="Wingdings" pitchFamily="2" charset="2"/>
              </a:rPr>
              <a:t> Wesentlicher Punkt, darauf zurückkommen</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6D018851-6F8F-441B-A038-B060ACA55A98}" type="slidenum">
              <a:rPr lang="en-GB" smtClean="0"/>
              <a:pPr/>
              <a:t>7</a:t>
            </a:fld>
            <a:endParaRPr lang="en-GB" dirty="0"/>
          </a:p>
        </p:txBody>
      </p:sp>
    </p:spTree>
    <p:extLst>
      <p:ext uri="{BB962C8B-B14F-4D97-AF65-F5344CB8AC3E}">
        <p14:creationId xmlns:p14="http://schemas.microsoft.com/office/powerpoint/2010/main" val="2115519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Hintergrund: Betroffene wenden sich häufig im Wege der Individualbeschwerde an den EGMR, wenn Rechtsschutz nach nationalem Recht erfolglos. </a:t>
            </a:r>
          </a:p>
          <a:p>
            <a:endParaRPr lang="de-DE" dirty="0"/>
          </a:p>
          <a:p>
            <a:r>
              <a:rPr lang="de-DE" dirty="0"/>
              <a:t>Einige Urteile des EGMR betreffend nationale Verfahren im Hinblick auf die Berücksichtigung der Meinungsfreiheit im Arbeitsverhältnis</a:t>
            </a:r>
          </a:p>
          <a:p>
            <a:endParaRPr lang="de-DE" dirty="0"/>
          </a:p>
          <a:p>
            <a:r>
              <a:rPr lang="de-DE" dirty="0"/>
              <a:t>EGMR hat Abwägungskriterien aufgestellt, die im Rahmen der nationalen Prüfung als Orientierung dienen können (</a:t>
            </a:r>
            <a:r>
              <a:rPr lang="de-DE" dirty="0" err="1"/>
              <a:t>Rs</a:t>
            </a:r>
            <a:r>
              <a:rPr lang="de-DE" dirty="0"/>
              <a:t>. </a:t>
            </a:r>
            <a:r>
              <a:rPr lang="de-DE" dirty="0" err="1"/>
              <a:t>Herbai</a:t>
            </a:r>
            <a:r>
              <a:rPr lang="de-DE" dirty="0"/>
              <a:t>)</a:t>
            </a:r>
          </a:p>
        </p:txBody>
      </p:sp>
      <p:sp>
        <p:nvSpPr>
          <p:cNvPr id="4" name="Foliennummernplatzhalter 3"/>
          <p:cNvSpPr>
            <a:spLocks noGrp="1"/>
          </p:cNvSpPr>
          <p:nvPr>
            <p:ph type="sldNum" sz="quarter" idx="5"/>
          </p:nvPr>
        </p:nvSpPr>
        <p:spPr/>
        <p:txBody>
          <a:bodyPr/>
          <a:lstStyle/>
          <a:p>
            <a:fld id="{6D018851-6F8F-441B-A038-B060ACA55A98}" type="slidenum">
              <a:rPr lang="en-GB" smtClean="0"/>
              <a:pPr/>
              <a:t>8</a:t>
            </a:fld>
            <a:endParaRPr lang="en-GB" dirty="0"/>
          </a:p>
        </p:txBody>
      </p:sp>
    </p:spTree>
    <p:extLst>
      <p:ext uri="{BB962C8B-B14F-4D97-AF65-F5344CB8AC3E}">
        <p14:creationId xmlns:p14="http://schemas.microsoft.com/office/powerpoint/2010/main" val="1459302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6B12C-59BA-119C-F5C6-C910257F80B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C31C20F-FD30-197A-3CA4-BFDBD96C6C5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134E443-BA77-3767-1458-18B1C971D5B8}"/>
              </a:ext>
            </a:extLst>
          </p:cNvPr>
          <p:cNvSpPr>
            <a:spLocks noGrp="1"/>
          </p:cNvSpPr>
          <p:nvPr>
            <p:ph type="body" idx="1"/>
          </p:nvPr>
        </p:nvSpPr>
        <p:spPr/>
        <p:txBody>
          <a:bodyPr/>
          <a:lstStyle/>
          <a:p>
            <a:r>
              <a:rPr lang="de-DE" dirty="0"/>
              <a:t>Vorhersehbarkeit aus objektiver Perspektive als übergeordneten Maßstab  - musste verständiger Durchschnitts-AN damit rechnen, dass der Bezug zum </a:t>
            </a:r>
            <a:r>
              <a:rPr lang="de-DE" dirty="0" err="1"/>
              <a:t>ArbV</a:t>
            </a:r>
            <a:r>
              <a:rPr lang="de-DE" dirty="0"/>
              <a:t> hergestellt werden kann?</a:t>
            </a:r>
          </a:p>
          <a:p>
            <a:r>
              <a:rPr lang="de-DE" dirty="0"/>
              <a:t>Bezugspunkt: Abstrakte Gefahr der Aufdeckung des </a:t>
            </a:r>
            <a:r>
              <a:rPr lang="de-DE" dirty="0" err="1"/>
              <a:t>ArbV</a:t>
            </a:r>
            <a:r>
              <a:rPr lang="de-DE" dirty="0"/>
              <a:t> Bezugs? </a:t>
            </a:r>
            <a:r>
              <a:rPr lang="de-DE" dirty="0">
                <a:sym typeface="Wingdings" pitchFamily="2" charset="2"/>
              </a:rPr>
              <a:t> beantwortet die Frage der Vorhersehbarkeit</a:t>
            </a:r>
            <a:endParaRPr lang="de-DE" dirty="0"/>
          </a:p>
        </p:txBody>
      </p:sp>
      <p:sp>
        <p:nvSpPr>
          <p:cNvPr id="4" name="Foliennummernplatzhalter 3">
            <a:extLst>
              <a:ext uri="{FF2B5EF4-FFF2-40B4-BE49-F238E27FC236}">
                <a16:creationId xmlns:a16="http://schemas.microsoft.com/office/drawing/2014/main" id="{C1D9C39E-9855-2F56-1852-189B8E12B3BB}"/>
              </a:ext>
            </a:extLst>
          </p:cNvPr>
          <p:cNvSpPr>
            <a:spLocks noGrp="1"/>
          </p:cNvSpPr>
          <p:nvPr>
            <p:ph type="sldNum" sz="quarter" idx="10"/>
          </p:nvPr>
        </p:nvSpPr>
        <p:spPr/>
        <p:txBody>
          <a:bodyPr/>
          <a:lstStyle/>
          <a:p>
            <a:fld id="{6D018851-6F8F-441B-A038-B060ACA55A98}" type="slidenum">
              <a:rPr lang="en-GB" smtClean="0"/>
              <a:pPr/>
              <a:t>9</a:t>
            </a:fld>
            <a:endParaRPr lang="en-GB" dirty="0"/>
          </a:p>
        </p:txBody>
      </p:sp>
    </p:spTree>
    <p:extLst>
      <p:ext uri="{BB962C8B-B14F-4D97-AF65-F5344CB8AC3E}">
        <p14:creationId xmlns:p14="http://schemas.microsoft.com/office/powerpoint/2010/main" val="181649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D674F-5A7C-ACAA-5202-BC05358DE57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ABE1127-D7E5-94EF-508A-8A9917C7C74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A1A0AC0-8D58-10A5-9AC3-07CFF2489EE6}"/>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48A73215-9B15-B1A6-71E2-1AC99A9DDB38}"/>
              </a:ext>
            </a:extLst>
          </p:cNvPr>
          <p:cNvSpPr>
            <a:spLocks noGrp="1"/>
          </p:cNvSpPr>
          <p:nvPr>
            <p:ph type="sldNum" sz="quarter" idx="5"/>
          </p:nvPr>
        </p:nvSpPr>
        <p:spPr/>
        <p:txBody>
          <a:bodyPr/>
          <a:lstStyle/>
          <a:p>
            <a:fld id="{6D018851-6F8F-441B-A038-B060ACA55A98}" type="slidenum">
              <a:rPr lang="en-GB" smtClean="0"/>
              <a:pPr/>
              <a:t>10</a:t>
            </a:fld>
            <a:endParaRPr lang="en-GB" dirty="0"/>
          </a:p>
        </p:txBody>
      </p:sp>
    </p:spTree>
    <p:extLst>
      <p:ext uri="{BB962C8B-B14F-4D97-AF65-F5344CB8AC3E}">
        <p14:creationId xmlns:p14="http://schemas.microsoft.com/office/powerpoint/2010/main" val="3592928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Neuwerk Titelslide">
    <p:spTree>
      <p:nvGrpSpPr>
        <p:cNvPr id="1" name=""/>
        <p:cNvGrpSpPr/>
        <p:nvPr/>
      </p:nvGrpSpPr>
      <p:grpSpPr>
        <a:xfrm>
          <a:off x="0" y="0"/>
          <a:ext cx="0" cy="0"/>
          <a:chOff x="0" y="0"/>
          <a:chExt cx="0" cy="0"/>
        </a:xfrm>
      </p:grpSpPr>
      <p:sp>
        <p:nvSpPr>
          <p:cNvPr id="58372" name="Rectangle 4"/>
          <p:cNvSpPr>
            <a:spLocks noGrp="1" noChangeArrowheads="1"/>
          </p:cNvSpPr>
          <p:nvPr>
            <p:ph type="ctrTitle"/>
          </p:nvPr>
        </p:nvSpPr>
        <p:spPr>
          <a:xfrm>
            <a:off x="665164" y="4309646"/>
            <a:ext cx="5657849" cy="4308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lvl1pPr defTabSz="457200">
              <a:defRPr lang="en-GB" sz="2200" noProof="0" dirty="0" smtClean="0">
                <a:solidFill>
                  <a:srgbClr val="233254"/>
                </a:solidFill>
                <a:latin typeface="Arial"/>
                <a:ea typeface="+mn-ea"/>
                <a:cs typeface="Arial"/>
              </a:defRPr>
            </a:lvl1pPr>
          </a:lstStyle>
          <a:p>
            <a:pPr lvl="0"/>
            <a:r>
              <a:rPr lang="de-DE" noProof="0"/>
              <a:t>Titelmasterformat durch Klicken bearbeiten</a:t>
            </a:r>
            <a:endParaRPr lang="en-GB" noProof="0" dirty="0"/>
          </a:p>
        </p:txBody>
      </p:sp>
      <p:sp>
        <p:nvSpPr>
          <p:cNvPr id="58373" name="Rectangle 5"/>
          <p:cNvSpPr>
            <a:spLocks noGrp="1" noChangeArrowheads="1"/>
          </p:cNvSpPr>
          <p:nvPr>
            <p:ph type="subTitle" idx="1"/>
          </p:nvPr>
        </p:nvSpPr>
        <p:spPr>
          <a:xfrm>
            <a:off x="665164" y="4950023"/>
            <a:ext cx="5657849"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defTabSz="457200">
              <a:spcBef>
                <a:spcPct val="0"/>
              </a:spcBef>
              <a:defRPr sz="2000" i="1">
                <a:solidFill>
                  <a:srgbClr val="8DB053"/>
                </a:solidFill>
                <a:latin typeface="Arial"/>
                <a:cs typeface="Arial"/>
              </a:defRPr>
            </a:lvl1pPr>
          </a:lstStyle>
          <a:p>
            <a:pPr lvl="0"/>
            <a:r>
              <a:rPr lang="de-DE" noProof="0"/>
              <a:t>Formatvorlage des Untertitelmasters durch Klicken bearbeiten</a:t>
            </a:r>
            <a:endParaRPr lang="en-GB" noProof="0" dirty="0"/>
          </a:p>
        </p:txBody>
      </p:sp>
      <p:sp>
        <p:nvSpPr>
          <p:cNvPr id="3" name="Text Placeholder 2"/>
          <p:cNvSpPr>
            <a:spLocks noGrp="1"/>
          </p:cNvSpPr>
          <p:nvPr>
            <p:ph type="body" sz="quarter" idx="10" hasCustomPrompt="1"/>
          </p:nvPr>
        </p:nvSpPr>
        <p:spPr>
          <a:xfrm>
            <a:off x="665163" y="6096000"/>
            <a:ext cx="5657850" cy="381000"/>
          </a:xfrm>
          <a:prstGeom prst="rect">
            <a:avLst/>
          </a:prstGeom>
        </p:spPr>
        <p:txBody>
          <a:bodyPr anchor="b"/>
          <a:lstStyle>
            <a:lvl1pPr>
              <a:defRPr>
                <a:solidFill>
                  <a:srgbClr val="949EB7"/>
                </a:solidFill>
              </a:defRPr>
            </a:lvl1pPr>
          </a:lstStyle>
          <a:p>
            <a:pPr lvl="0"/>
            <a:r>
              <a:rPr lang="en-US" dirty="0"/>
              <a:t>Datum</a:t>
            </a:r>
            <a:endParaRPr lang="en-GB" dirty="0"/>
          </a:p>
        </p:txBody>
      </p:sp>
      <p:sp>
        <p:nvSpPr>
          <p:cNvPr id="14" name="Rechteck 13"/>
          <p:cNvSpPr/>
          <p:nvPr userDrawn="1"/>
        </p:nvSpPr>
        <p:spPr bwMode="auto">
          <a:xfrm flipV="1">
            <a:off x="0" y="3657600"/>
            <a:ext cx="5181600" cy="152398"/>
          </a:xfrm>
          <a:prstGeom prst="rect">
            <a:avLst/>
          </a:prstGeom>
          <a:solidFill>
            <a:srgbClr val="8DB053"/>
          </a:solidFill>
          <a:ln>
            <a:noFill/>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000" b="0" i="0" u="none" strike="noStrike" cap="none" normalizeH="0" baseline="0" dirty="0">
              <a:ln>
                <a:noFill/>
              </a:ln>
              <a:solidFill>
                <a:schemeClr val="bg1"/>
              </a:solidFill>
              <a:effectLst/>
              <a:latin typeface="+mn-lt"/>
              <a:cs typeface="Arial" charset="0"/>
            </a:endParaRPr>
          </a:p>
        </p:txBody>
      </p:sp>
      <p:pic>
        <p:nvPicPr>
          <p:cNvPr id="9" name="Bild 8" descr="International-positiv.png"/>
          <p:cNvPicPr>
            <a:picLocks noChangeAspect="1"/>
          </p:cNvPicPr>
          <p:nvPr userDrawn="1"/>
        </p:nvPicPr>
        <p:blipFill>
          <a:blip r:embed="rId2"/>
          <a:stretch>
            <a:fillRect/>
          </a:stretch>
        </p:blipFill>
        <p:spPr>
          <a:xfrm>
            <a:off x="685801" y="518733"/>
            <a:ext cx="2954866" cy="776667"/>
          </a:xfrm>
          <a:prstGeom prst="rect">
            <a:avLst/>
          </a:prstGeom>
        </p:spPr>
      </p:pic>
      <p:pic>
        <p:nvPicPr>
          <p:cNvPr id="11" name="Bild 10" descr="watt_streifen_startchapter.jpg"/>
          <p:cNvPicPr>
            <a:picLocks noChangeAspect="1"/>
          </p:cNvPicPr>
          <p:nvPr userDrawn="1"/>
        </p:nvPicPr>
        <p:blipFill>
          <a:blip r:embed="rId3"/>
          <a:stretch>
            <a:fillRect/>
          </a:stretch>
        </p:blipFill>
        <p:spPr>
          <a:xfrm>
            <a:off x="0" y="1752600"/>
            <a:ext cx="9144000" cy="1905000"/>
          </a:xfrm>
          <a:prstGeom prst="rect">
            <a:avLst/>
          </a:prstGeom>
        </p:spPr>
      </p:pic>
    </p:spTree>
    <p:extLst>
      <p:ext uri="{BB962C8B-B14F-4D97-AF65-F5344CB8AC3E}">
        <p14:creationId xmlns:p14="http://schemas.microsoft.com/office/powerpoint/2010/main" val="39629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Neuwerk Standard-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4" y="2160000"/>
            <a:ext cx="8424000" cy="3960000"/>
          </a:xfrm>
          <a:prstGeom prst="rect">
            <a:avLst/>
          </a:prstGeom>
        </p:spPr>
        <p:txBody>
          <a:bodyPr numCol="2" spcCol="360000"/>
          <a:lstStyle>
            <a:lvl1pPr>
              <a:lnSpc>
                <a:spcPct val="110000"/>
              </a:lnSpc>
              <a:spcBef>
                <a:spcPts val="0"/>
              </a:spcBef>
              <a:spcAft>
                <a:spcPts val="600"/>
              </a:spcAft>
              <a:defRPr sz="1050" b="1" i="1">
                <a:solidFill>
                  <a:srgbClr val="8DB053"/>
                </a:solidFill>
                <a:latin typeface="Verdana" panose="020B0604030504040204" pitchFamily="34" charset="0"/>
                <a:ea typeface="Verdana" panose="020B0604030504040204" pitchFamily="34" charset="0"/>
                <a:cs typeface="Verdana" panose="020B0604030504040204" pitchFamily="34" charset="0"/>
              </a:defRPr>
            </a:lvl1pPr>
            <a:lvl2pPr>
              <a:lnSpc>
                <a:spcPct val="110000"/>
              </a:lnSpc>
              <a:spcBef>
                <a:spcPts val="0"/>
              </a:spcBef>
              <a:spcAft>
                <a:spcPts val="600"/>
              </a:spcAft>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80975" indent="-180975">
              <a:lnSpc>
                <a:spcPct val="110000"/>
              </a:lnSpc>
              <a:spcBef>
                <a:spcPts val="0"/>
              </a:spcBef>
              <a:spcAft>
                <a:spcPts val="600"/>
              </a:spcAft>
              <a:buNone/>
              <a:defRPr sz="1050">
                <a:latin typeface="Verdana" panose="020B0604030504040204" pitchFamily="34" charset="0"/>
                <a:ea typeface="Verdana" panose="020B0604030504040204" pitchFamily="34" charset="0"/>
                <a:cs typeface="Verdana" panose="020B0604030504040204" pitchFamily="34" charset="0"/>
              </a:defRPr>
            </a:lvl3pPr>
            <a:lvl4pPr marL="358775" indent="-184150">
              <a:lnSpc>
                <a:spcPct val="110000"/>
              </a:lnSpc>
              <a:spcBef>
                <a:spcPts val="0"/>
              </a:spcBef>
              <a:spcAft>
                <a:spcPts val="600"/>
              </a:spcAft>
              <a:buClr>
                <a:srgbClr val="8DB053"/>
              </a:buClr>
              <a:buFont typeface="Arial" pitchFamily="34" charset="0"/>
              <a:buChar char="•"/>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358775" indent="-184150">
              <a:lnSpc>
                <a:spcPct val="110000"/>
              </a:lnSpc>
              <a:spcBef>
                <a:spcPts val="0"/>
              </a:spcBef>
              <a:spcAft>
                <a:spcPts val="600"/>
              </a:spcAft>
              <a:buClr>
                <a:srgbClr val="8DB053"/>
              </a:buClr>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6" name="Titel 5"/>
          <p:cNvSpPr>
            <a:spLocks noGrp="1"/>
          </p:cNvSpPr>
          <p:nvPr>
            <p:ph type="title"/>
          </p:nvPr>
        </p:nvSpPr>
        <p:spPr>
          <a:xfrm>
            <a:off x="360000" y="1440000"/>
            <a:ext cx="8424000" cy="576000"/>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204224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uwerk Anwaltsporträt">
    <p:spTree>
      <p:nvGrpSpPr>
        <p:cNvPr id="1" name=""/>
        <p:cNvGrpSpPr/>
        <p:nvPr/>
      </p:nvGrpSpPr>
      <p:grpSpPr>
        <a:xfrm>
          <a:off x="0" y="0"/>
          <a:ext cx="0" cy="0"/>
          <a:chOff x="0" y="0"/>
          <a:chExt cx="0" cy="0"/>
        </a:xfrm>
      </p:grpSpPr>
      <p:sp>
        <p:nvSpPr>
          <p:cNvPr id="6" name="Titel 5"/>
          <p:cNvSpPr>
            <a:spLocks noGrp="1"/>
          </p:cNvSpPr>
          <p:nvPr>
            <p:ph type="title" hasCustomPrompt="1"/>
          </p:nvPr>
        </p:nvSpPr>
        <p:spPr>
          <a:xfrm>
            <a:off x="360000" y="1440000"/>
            <a:ext cx="8424000" cy="576000"/>
          </a:xfrm>
          <a:prstGeom prst="rect">
            <a:avLst/>
          </a:prstGeom>
        </p:spPr>
        <p:txBody>
          <a:bodyPr/>
          <a:lstStyle>
            <a:lvl1pPr>
              <a:defRPr baseline="0"/>
            </a:lvl1pPr>
          </a:lstStyle>
          <a:p>
            <a:r>
              <a:rPr lang="de-DE" dirty="0"/>
              <a:t>Ihr Experte für [] / </a:t>
            </a:r>
            <a:r>
              <a:rPr lang="de-DE" dirty="0" err="1"/>
              <a:t>Your</a:t>
            </a:r>
            <a:r>
              <a:rPr lang="de-DE" dirty="0"/>
              <a:t> Expert </a:t>
            </a:r>
            <a:r>
              <a:rPr lang="de-DE" dirty="0" err="1"/>
              <a:t>for</a:t>
            </a:r>
            <a:r>
              <a:rPr lang="de-DE" dirty="0"/>
              <a:t> []</a:t>
            </a:r>
          </a:p>
        </p:txBody>
      </p:sp>
      <p:sp>
        <p:nvSpPr>
          <p:cNvPr id="4" name="Content Placeholder 2"/>
          <p:cNvSpPr>
            <a:spLocks noGrp="1"/>
          </p:cNvSpPr>
          <p:nvPr>
            <p:ph idx="10" hasCustomPrompt="1"/>
          </p:nvPr>
        </p:nvSpPr>
        <p:spPr>
          <a:xfrm>
            <a:off x="607103" y="4005064"/>
            <a:ext cx="3316825" cy="2114936"/>
          </a:xfrm>
          <a:prstGeom prst="rect">
            <a:avLst/>
          </a:prstGeom>
        </p:spPr>
        <p:txBody>
          <a:bodyPr lIns="0" tIns="0" rIns="0" bIns="0" numCol="1" spcCol="360000"/>
          <a:lstStyle>
            <a:lvl1pPr marL="0" indent="0" defTabSz="360000">
              <a:lnSpc>
                <a:spcPct val="110000"/>
              </a:lnSpc>
              <a:spcBef>
                <a:spcPts val="0"/>
              </a:spcBef>
              <a:spcAft>
                <a:spcPts val="0"/>
              </a:spcAft>
              <a:buFont typeface="Arial" panose="020B0604020202020204" pitchFamily="34" charset="0"/>
              <a:buNone/>
              <a:tabLst>
                <a:tab pos="720000" algn="l"/>
              </a:tabLst>
              <a:defRPr sz="1800" b="1" i="0">
                <a:solidFill>
                  <a:srgbClr val="28385B"/>
                </a:solidFill>
                <a:latin typeface="Verdana" panose="020B0604030504040204" pitchFamily="34" charset="0"/>
                <a:ea typeface="Verdana" panose="020B0604030504040204" pitchFamily="34" charset="0"/>
                <a:cs typeface="Verdana" panose="020B0604030504040204" pitchFamily="34" charset="0"/>
              </a:defRPr>
            </a:lvl1pPr>
            <a:lvl2pPr marL="1588" indent="0" defTabSz="360000">
              <a:lnSpc>
                <a:spcPct val="110000"/>
              </a:lnSpc>
              <a:spcBef>
                <a:spcPts val="0"/>
              </a:spcBef>
              <a:spcAft>
                <a:spcPts val="0"/>
              </a:spcAft>
              <a:buFont typeface="Arial" panose="020B0604020202020204" pitchFamily="34" charset="0"/>
              <a:buNone/>
              <a:tabLst>
                <a:tab pos="720000" algn="l"/>
              </a:tabLst>
              <a:defRPr lang="en-US" sz="1050" b="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80975" indent="-180975">
              <a:lnSpc>
                <a:spcPct val="110000"/>
              </a:lnSpc>
              <a:spcBef>
                <a:spcPts val="0"/>
              </a:spcBef>
              <a:spcAft>
                <a:spcPts val="600"/>
              </a:spcAft>
              <a:buNone/>
              <a:defRPr sz="1050">
                <a:latin typeface="Verdana" panose="020B0604030504040204" pitchFamily="34" charset="0"/>
                <a:ea typeface="Verdana" panose="020B0604030504040204" pitchFamily="34" charset="0"/>
                <a:cs typeface="Verdana" panose="020B0604030504040204" pitchFamily="34" charset="0"/>
              </a:defRPr>
            </a:lvl3pPr>
            <a:lvl4pPr marL="0" indent="0" algn="l">
              <a:lnSpc>
                <a:spcPct val="110000"/>
              </a:lnSpc>
              <a:spcBef>
                <a:spcPts val="0"/>
              </a:spcBef>
              <a:spcAft>
                <a:spcPts val="0"/>
              </a:spcAft>
              <a:buClr>
                <a:srgbClr val="8DB053"/>
              </a:buClr>
              <a:buFontTx/>
              <a:buNone/>
              <a:defRPr lang="en-US" sz="1050" b="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74625" indent="0">
              <a:lnSpc>
                <a:spcPct val="110000"/>
              </a:lnSpc>
              <a:spcBef>
                <a:spcPts val="0"/>
              </a:spcBef>
              <a:spcAft>
                <a:spcPts val="0"/>
              </a:spcAft>
              <a:buClr>
                <a:srgbClr val="8DB053"/>
              </a:buClr>
              <a:buFontTx/>
              <a:buNone/>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Name</a:t>
            </a:r>
          </a:p>
          <a:p>
            <a:pPr lvl="1"/>
            <a:r>
              <a:rPr lang="en-US" dirty="0"/>
              <a:t>Second Level</a:t>
            </a:r>
          </a:p>
        </p:txBody>
      </p:sp>
      <p:sp>
        <p:nvSpPr>
          <p:cNvPr id="7" name="Bildplatzhalter 6"/>
          <p:cNvSpPr>
            <a:spLocks noGrp="1"/>
          </p:cNvSpPr>
          <p:nvPr>
            <p:ph type="pic" sz="quarter" idx="11"/>
          </p:nvPr>
        </p:nvSpPr>
        <p:spPr>
          <a:xfrm>
            <a:off x="608400" y="2206800"/>
            <a:ext cx="2574000" cy="1569600"/>
          </a:xfrm>
        </p:spPr>
        <p:txBody>
          <a:bodyPr/>
          <a:lstStyle/>
          <a:p>
            <a:r>
              <a:rPr lang="de-DE"/>
              <a:t>Bild durch Klicken auf Symbol hinzufügen</a:t>
            </a:r>
            <a:endParaRPr lang="de-DE" dirty="0"/>
          </a:p>
        </p:txBody>
      </p:sp>
      <p:sp>
        <p:nvSpPr>
          <p:cNvPr id="11" name="Textplatzhalter 10"/>
          <p:cNvSpPr>
            <a:spLocks noGrp="1"/>
          </p:cNvSpPr>
          <p:nvPr>
            <p:ph type="body" sz="quarter" idx="12"/>
          </p:nvPr>
        </p:nvSpPr>
        <p:spPr>
          <a:xfrm>
            <a:off x="4139952" y="2160588"/>
            <a:ext cx="4643686" cy="3959225"/>
          </a:xfrm>
        </p:spPr>
        <p:txBody>
          <a:bodyPr/>
          <a:lstStyle>
            <a:lvl1pPr algn="just">
              <a:lnSpc>
                <a:spcPct val="110000"/>
              </a:lnSpc>
              <a:defRPr/>
            </a:lvl1pPr>
            <a:lvl2pPr algn="just">
              <a:lnSpc>
                <a:spcPct val="110000"/>
              </a:lnSpc>
              <a:defRPr/>
            </a:lvl2pPr>
            <a:lvl3pPr algn="just">
              <a:lnSpc>
                <a:spcPct val="110000"/>
              </a:lnSpc>
              <a:defRPr/>
            </a:lvl3pPr>
            <a:lvl4pPr algn="just">
              <a:lnSpc>
                <a:spcPct val="110000"/>
              </a:lnSpc>
              <a:defRPr/>
            </a:lvl4pPr>
            <a:lvl5pPr algn="just">
              <a:lnSpc>
                <a:spcPct val="110000"/>
              </a:lnSpc>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20674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bschnitts-&#10;überschrift">
    <p:spTree>
      <p:nvGrpSpPr>
        <p:cNvPr id="1" name=""/>
        <p:cNvGrpSpPr/>
        <p:nvPr/>
      </p:nvGrpSpPr>
      <p:grpSpPr>
        <a:xfrm>
          <a:off x="0" y="0"/>
          <a:ext cx="0" cy="0"/>
          <a:chOff x="0" y="0"/>
          <a:chExt cx="0" cy="0"/>
        </a:xfrm>
      </p:grpSpPr>
      <p:sp>
        <p:nvSpPr>
          <p:cNvPr id="8" name="Rechteck 7"/>
          <p:cNvSpPr/>
          <p:nvPr userDrawn="1"/>
        </p:nvSpPr>
        <p:spPr bwMode="auto">
          <a:xfrm flipV="1">
            <a:off x="0" y="0"/>
            <a:ext cx="9144000" cy="1371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000" b="0" i="0" u="none" strike="noStrike" cap="none" normalizeH="0" baseline="0" dirty="0">
              <a:ln>
                <a:noFill/>
              </a:ln>
              <a:solidFill>
                <a:schemeClr val="bg1"/>
              </a:solidFill>
              <a:effectLst/>
              <a:latin typeface="+mn-lt"/>
              <a:cs typeface="Arial" charset="0"/>
            </a:endParaRPr>
          </a:p>
        </p:txBody>
      </p:sp>
      <p:sp>
        <p:nvSpPr>
          <p:cNvPr id="12" name="Rechteck 11"/>
          <p:cNvSpPr/>
          <p:nvPr userDrawn="1"/>
        </p:nvSpPr>
        <p:spPr bwMode="auto">
          <a:xfrm flipV="1">
            <a:off x="0" y="2514600"/>
            <a:ext cx="5181600" cy="152398"/>
          </a:xfrm>
          <a:prstGeom prst="rect">
            <a:avLst/>
          </a:prstGeom>
          <a:solidFill>
            <a:srgbClr val="8DB053"/>
          </a:solidFill>
          <a:ln>
            <a:noFill/>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000" b="0" i="0" u="none" strike="noStrike" cap="none" normalizeH="0" baseline="0" dirty="0">
              <a:ln>
                <a:noFill/>
              </a:ln>
              <a:solidFill>
                <a:schemeClr val="bg1"/>
              </a:solidFill>
              <a:effectLst/>
              <a:latin typeface="+mn-lt"/>
              <a:cs typeface="Arial" charset="0"/>
            </a:endParaRPr>
          </a:p>
        </p:txBody>
      </p:sp>
      <p:sp>
        <p:nvSpPr>
          <p:cNvPr id="15" name="Rectangle 8"/>
          <p:cNvSpPr txBox="1">
            <a:spLocks noChangeArrowheads="1"/>
          </p:cNvSpPr>
          <p:nvPr userDrawn="1"/>
        </p:nvSpPr>
        <p:spPr bwMode="auto">
          <a:xfrm>
            <a:off x="6553200" y="425469"/>
            <a:ext cx="21590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0" rIns="90000" bIns="0" numCol="1" anchor="b" anchorCtr="0" compatLnSpc="1">
            <a:prstTxWarp prst="textNoShape">
              <a:avLst/>
            </a:prstTxWarp>
          </a:bodyPr>
          <a:lstStyle>
            <a:lvl1pPr algn="r">
              <a:spcBef>
                <a:spcPct val="0"/>
              </a:spcBef>
              <a:defRPr sz="1400">
                <a:solidFill>
                  <a:srgbClr val="28385B"/>
                </a:solidFill>
                <a:latin typeface="+mn-lt"/>
                <a:ea typeface="Dotum" pitchFamily="34" charset="-127"/>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574BE82-0848-416D-A52E-7D5B5C038DA2}" type="slidenum">
              <a:rPr kumimoji="0" lang="en-GB" sz="1400" b="0" i="0" u="none" strike="noStrike" kern="1200" cap="none" spc="0" normalizeH="0" baseline="0" noProof="0" smtClean="0">
                <a:ln>
                  <a:noFill/>
                </a:ln>
                <a:solidFill>
                  <a:srgbClr val="8DB053"/>
                </a:solidFill>
                <a:effectLst/>
                <a:uLnTx/>
                <a:uFillTx/>
                <a:latin typeface="+mn-lt"/>
                <a:ea typeface="Dotum" pitchFamily="34" charset="-127"/>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en-GB" sz="1400" b="0" i="0" u="none" strike="noStrike" kern="1200" cap="none" spc="0" normalizeH="0" baseline="0" noProof="0" dirty="0">
              <a:ln>
                <a:noFill/>
              </a:ln>
              <a:solidFill>
                <a:srgbClr val="8DB053"/>
              </a:solidFill>
              <a:effectLst/>
              <a:uLnTx/>
              <a:uFillTx/>
              <a:latin typeface="+mn-lt"/>
              <a:ea typeface="Dotum" pitchFamily="34" charset="-127"/>
              <a:cs typeface="Arial" charset="0"/>
            </a:endParaRPr>
          </a:p>
        </p:txBody>
      </p:sp>
      <p:pic>
        <p:nvPicPr>
          <p:cNvPr id="6" name="Bild 5" descr="International-positiv.png"/>
          <p:cNvPicPr>
            <a:picLocks noChangeAspect="1"/>
          </p:cNvPicPr>
          <p:nvPr userDrawn="1"/>
        </p:nvPicPr>
        <p:blipFill>
          <a:blip r:embed="rId2"/>
          <a:stretch>
            <a:fillRect/>
          </a:stretch>
        </p:blipFill>
        <p:spPr>
          <a:xfrm>
            <a:off x="685801" y="304800"/>
            <a:ext cx="2954866" cy="776667"/>
          </a:xfrm>
          <a:prstGeom prst="rect">
            <a:avLst/>
          </a:prstGeom>
        </p:spPr>
      </p:pic>
      <p:pic>
        <p:nvPicPr>
          <p:cNvPr id="7" name="Bild 6" descr="watt_streifen_schmal.jpg"/>
          <p:cNvPicPr>
            <a:picLocks noChangeAspect="1"/>
          </p:cNvPicPr>
          <p:nvPr userDrawn="1"/>
        </p:nvPicPr>
        <p:blipFill>
          <a:blip r:embed="rId3"/>
          <a:stretch>
            <a:fillRect/>
          </a:stretch>
        </p:blipFill>
        <p:spPr>
          <a:xfrm>
            <a:off x="0" y="1371600"/>
            <a:ext cx="9144000" cy="1142999"/>
          </a:xfrm>
          <a:prstGeom prst="rect">
            <a:avLst/>
          </a:prstGeom>
        </p:spPr>
      </p:pic>
    </p:spTree>
    <p:extLst>
      <p:ext uri="{BB962C8B-B14F-4D97-AF65-F5344CB8AC3E}">
        <p14:creationId xmlns:p14="http://schemas.microsoft.com/office/powerpoint/2010/main" val="342545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bschnitts-&#10;überschrift">
    <p:spTree>
      <p:nvGrpSpPr>
        <p:cNvPr id="1" name=""/>
        <p:cNvGrpSpPr/>
        <p:nvPr/>
      </p:nvGrpSpPr>
      <p:grpSpPr>
        <a:xfrm>
          <a:off x="0" y="0"/>
          <a:ext cx="0" cy="0"/>
          <a:chOff x="0" y="0"/>
          <a:chExt cx="0" cy="0"/>
        </a:xfrm>
      </p:grpSpPr>
      <p:pic>
        <p:nvPicPr>
          <p:cNvPr id="14" name="Bild 13" descr="test.jpg"/>
          <p:cNvPicPr>
            <a:picLocks noChangeAspect="1"/>
          </p:cNvPicPr>
          <p:nvPr userDrawn="1"/>
        </p:nvPicPr>
        <p:blipFill>
          <a:blip r:embed="rId2"/>
          <a:stretch>
            <a:fillRect/>
          </a:stretch>
        </p:blipFill>
        <p:spPr>
          <a:xfrm>
            <a:off x="0" y="0"/>
            <a:ext cx="9144000" cy="2530078"/>
          </a:xfrm>
          <a:prstGeom prst="rect">
            <a:avLst/>
          </a:prstGeom>
        </p:spPr>
      </p:pic>
      <p:sp>
        <p:nvSpPr>
          <p:cNvPr id="12" name="Rechteck 11"/>
          <p:cNvSpPr/>
          <p:nvPr userDrawn="1"/>
        </p:nvSpPr>
        <p:spPr bwMode="auto">
          <a:xfrm flipV="1">
            <a:off x="0" y="2530079"/>
            <a:ext cx="5181600" cy="152398"/>
          </a:xfrm>
          <a:prstGeom prst="rect">
            <a:avLst/>
          </a:prstGeom>
          <a:solidFill>
            <a:srgbClr val="8DB053"/>
          </a:solidFill>
          <a:ln>
            <a:noFill/>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000" b="0" i="0" u="none" strike="noStrike" cap="none" normalizeH="0" baseline="0" dirty="0">
              <a:ln>
                <a:noFill/>
              </a:ln>
              <a:solidFill>
                <a:schemeClr val="bg1"/>
              </a:solidFill>
              <a:effectLst/>
              <a:latin typeface="+mn-lt"/>
              <a:cs typeface="Arial" charset="0"/>
            </a:endParaRPr>
          </a:p>
        </p:txBody>
      </p:sp>
      <p:pic>
        <p:nvPicPr>
          <p:cNvPr id="13" name="Bild 12" descr="International-negativ.png"/>
          <p:cNvPicPr>
            <a:picLocks noChangeAspect="1"/>
          </p:cNvPicPr>
          <p:nvPr userDrawn="1"/>
        </p:nvPicPr>
        <p:blipFill>
          <a:blip r:embed="rId3"/>
          <a:stretch>
            <a:fillRect/>
          </a:stretch>
        </p:blipFill>
        <p:spPr>
          <a:xfrm>
            <a:off x="685801" y="1079275"/>
            <a:ext cx="3200400" cy="841204"/>
          </a:xfrm>
          <a:prstGeom prst="rect">
            <a:avLst/>
          </a:prstGeom>
        </p:spPr>
      </p:pic>
    </p:spTree>
    <p:extLst>
      <p:ext uri="{BB962C8B-B14F-4D97-AF65-F5344CB8AC3E}">
        <p14:creationId xmlns:p14="http://schemas.microsoft.com/office/powerpoint/2010/main" val="342545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bschnitts-&#10;überschrift">
    <p:spTree>
      <p:nvGrpSpPr>
        <p:cNvPr id="1" name=""/>
        <p:cNvGrpSpPr/>
        <p:nvPr/>
      </p:nvGrpSpPr>
      <p:grpSpPr>
        <a:xfrm>
          <a:off x="0" y="0"/>
          <a:ext cx="0" cy="0"/>
          <a:chOff x="0" y="0"/>
          <a:chExt cx="0" cy="0"/>
        </a:xfrm>
      </p:grpSpPr>
      <p:sp>
        <p:nvSpPr>
          <p:cNvPr id="8" name="Rechteck 7"/>
          <p:cNvSpPr/>
          <p:nvPr userDrawn="1"/>
        </p:nvSpPr>
        <p:spPr bwMode="auto">
          <a:xfrm flipV="1">
            <a:off x="0" y="0"/>
            <a:ext cx="9144000" cy="1371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000" b="0" i="0" u="none" strike="noStrike" cap="none" normalizeH="0" baseline="0" dirty="0">
              <a:ln>
                <a:noFill/>
              </a:ln>
              <a:solidFill>
                <a:schemeClr val="bg1"/>
              </a:solidFill>
              <a:effectLst/>
              <a:latin typeface="+mn-lt"/>
              <a:cs typeface="Arial" charset="0"/>
            </a:endParaRPr>
          </a:p>
        </p:txBody>
      </p:sp>
      <p:sp>
        <p:nvSpPr>
          <p:cNvPr id="12" name="Rechteck 11"/>
          <p:cNvSpPr/>
          <p:nvPr userDrawn="1"/>
        </p:nvSpPr>
        <p:spPr bwMode="auto">
          <a:xfrm flipV="1">
            <a:off x="0" y="2514600"/>
            <a:ext cx="5181600" cy="152398"/>
          </a:xfrm>
          <a:prstGeom prst="rect">
            <a:avLst/>
          </a:prstGeom>
          <a:solidFill>
            <a:srgbClr val="8DB053"/>
          </a:solidFill>
          <a:ln>
            <a:noFill/>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000" b="0" i="0" u="none" strike="noStrike" cap="none" normalizeH="0" baseline="0" dirty="0">
              <a:ln>
                <a:noFill/>
              </a:ln>
              <a:solidFill>
                <a:schemeClr val="bg1"/>
              </a:solidFill>
              <a:effectLst/>
              <a:latin typeface="+mn-lt"/>
              <a:cs typeface="Arial" charset="0"/>
            </a:endParaRPr>
          </a:p>
        </p:txBody>
      </p:sp>
      <p:pic>
        <p:nvPicPr>
          <p:cNvPr id="6" name="Bild 5" descr="International-positiv.png"/>
          <p:cNvPicPr>
            <a:picLocks noChangeAspect="1"/>
          </p:cNvPicPr>
          <p:nvPr userDrawn="1"/>
        </p:nvPicPr>
        <p:blipFill>
          <a:blip r:embed="rId2"/>
          <a:stretch>
            <a:fillRect/>
          </a:stretch>
        </p:blipFill>
        <p:spPr>
          <a:xfrm>
            <a:off x="685801" y="304800"/>
            <a:ext cx="2954866" cy="776667"/>
          </a:xfrm>
          <a:prstGeom prst="rect">
            <a:avLst/>
          </a:prstGeom>
        </p:spPr>
      </p:pic>
      <p:pic>
        <p:nvPicPr>
          <p:cNvPr id="7" name="Bild 6" descr="watt_streifen_schmal.jpg"/>
          <p:cNvPicPr>
            <a:picLocks noChangeAspect="1"/>
          </p:cNvPicPr>
          <p:nvPr userDrawn="1"/>
        </p:nvPicPr>
        <p:blipFill>
          <a:blip r:embed="rId3"/>
          <a:stretch>
            <a:fillRect/>
          </a:stretch>
        </p:blipFill>
        <p:spPr>
          <a:xfrm>
            <a:off x="0" y="1371600"/>
            <a:ext cx="9144000" cy="1142999"/>
          </a:xfrm>
          <a:prstGeom prst="rect">
            <a:avLst/>
          </a:prstGeom>
        </p:spPr>
      </p:pic>
    </p:spTree>
    <p:extLst>
      <p:ext uri="{BB962C8B-B14F-4D97-AF65-F5344CB8AC3E}">
        <p14:creationId xmlns:p14="http://schemas.microsoft.com/office/powerpoint/2010/main" val="342545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Neuwerk Titelslide">
    <p:spTree>
      <p:nvGrpSpPr>
        <p:cNvPr id="1" name=""/>
        <p:cNvGrpSpPr/>
        <p:nvPr/>
      </p:nvGrpSpPr>
      <p:grpSpPr>
        <a:xfrm>
          <a:off x="0" y="0"/>
          <a:ext cx="0" cy="0"/>
          <a:chOff x="0" y="0"/>
          <a:chExt cx="0" cy="0"/>
        </a:xfrm>
      </p:grpSpPr>
      <p:pic>
        <p:nvPicPr>
          <p:cNvPr id="21" name="Bild 20" descr="titel.jpg"/>
          <p:cNvPicPr>
            <a:picLocks noChangeAspect="1"/>
          </p:cNvPicPr>
          <p:nvPr userDrawn="1"/>
        </p:nvPicPr>
        <p:blipFill>
          <a:blip r:embed="rId2"/>
          <a:stretch>
            <a:fillRect/>
          </a:stretch>
        </p:blipFill>
        <p:spPr>
          <a:xfrm>
            <a:off x="0" y="0"/>
            <a:ext cx="9144000" cy="3886199"/>
          </a:xfrm>
          <a:prstGeom prst="rect">
            <a:avLst/>
          </a:prstGeom>
        </p:spPr>
      </p:pic>
      <p:sp>
        <p:nvSpPr>
          <p:cNvPr id="58372" name="Rectangle 4"/>
          <p:cNvSpPr>
            <a:spLocks noGrp="1" noChangeArrowheads="1"/>
          </p:cNvSpPr>
          <p:nvPr>
            <p:ph type="ctrTitle"/>
          </p:nvPr>
        </p:nvSpPr>
        <p:spPr>
          <a:xfrm>
            <a:off x="665164" y="4309646"/>
            <a:ext cx="5657849" cy="4308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lvl1pPr defTabSz="457200">
              <a:defRPr lang="en-GB" sz="2200" noProof="0" dirty="0" smtClean="0">
                <a:solidFill>
                  <a:srgbClr val="233254"/>
                </a:solidFill>
                <a:latin typeface="Arial"/>
                <a:ea typeface="+mn-ea"/>
                <a:cs typeface="Arial"/>
              </a:defRPr>
            </a:lvl1pPr>
          </a:lstStyle>
          <a:p>
            <a:pPr lvl="0"/>
            <a:r>
              <a:rPr lang="de-DE" noProof="0"/>
              <a:t>Titelmasterformat durch Klicken bearbeiten</a:t>
            </a:r>
            <a:endParaRPr lang="en-GB" noProof="0" dirty="0"/>
          </a:p>
        </p:txBody>
      </p:sp>
      <p:sp>
        <p:nvSpPr>
          <p:cNvPr id="58373" name="Rectangle 5"/>
          <p:cNvSpPr>
            <a:spLocks noGrp="1" noChangeArrowheads="1"/>
          </p:cNvSpPr>
          <p:nvPr>
            <p:ph type="subTitle" idx="1"/>
          </p:nvPr>
        </p:nvSpPr>
        <p:spPr>
          <a:xfrm>
            <a:off x="665164" y="4950023"/>
            <a:ext cx="5657849"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defTabSz="457200">
              <a:spcBef>
                <a:spcPct val="0"/>
              </a:spcBef>
              <a:defRPr sz="2000" i="1">
                <a:solidFill>
                  <a:srgbClr val="8DB053"/>
                </a:solidFill>
                <a:latin typeface="Arial"/>
                <a:cs typeface="Arial"/>
              </a:defRPr>
            </a:lvl1pPr>
          </a:lstStyle>
          <a:p>
            <a:pPr lvl="0"/>
            <a:r>
              <a:rPr lang="de-DE" noProof="0"/>
              <a:t>Formatvorlage des Untertitelmasters durch Klicken bearbeiten</a:t>
            </a:r>
            <a:endParaRPr lang="en-GB" noProof="0" dirty="0"/>
          </a:p>
        </p:txBody>
      </p:sp>
      <p:sp>
        <p:nvSpPr>
          <p:cNvPr id="3" name="Text Placeholder 2"/>
          <p:cNvSpPr>
            <a:spLocks noGrp="1"/>
          </p:cNvSpPr>
          <p:nvPr>
            <p:ph type="body" sz="quarter" idx="10" hasCustomPrompt="1"/>
          </p:nvPr>
        </p:nvSpPr>
        <p:spPr>
          <a:xfrm>
            <a:off x="665163" y="6096000"/>
            <a:ext cx="5657850" cy="381000"/>
          </a:xfrm>
          <a:prstGeom prst="rect">
            <a:avLst/>
          </a:prstGeom>
        </p:spPr>
        <p:txBody>
          <a:bodyPr anchor="b"/>
          <a:lstStyle>
            <a:lvl1pPr>
              <a:defRPr>
                <a:solidFill>
                  <a:srgbClr val="949EB7"/>
                </a:solidFill>
              </a:defRPr>
            </a:lvl1pPr>
          </a:lstStyle>
          <a:p>
            <a:pPr lvl="0"/>
            <a:r>
              <a:rPr lang="en-US" dirty="0"/>
              <a:t>Datum</a:t>
            </a:r>
            <a:endParaRPr lang="en-GB" dirty="0"/>
          </a:p>
        </p:txBody>
      </p:sp>
      <p:sp>
        <p:nvSpPr>
          <p:cNvPr id="14" name="Rechteck 13"/>
          <p:cNvSpPr/>
          <p:nvPr userDrawn="1"/>
        </p:nvSpPr>
        <p:spPr bwMode="auto">
          <a:xfrm flipV="1">
            <a:off x="0" y="3886200"/>
            <a:ext cx="5181600" cy="152398"/>
          </a:xfrm>
          <a:prstGeom prst="rect">
            <a:avLst/>
          </a:prstGeom>
          <a:solidFill>
            <a:srgbClr val="8DB053"/>
          </a:solidFill>
          <a:ln>
            <a:noFill/>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000" b="0" i="0" u="none" strike="noStrike" cap="none" normalizeH="0" baseline="0" dirty="0">
              <a:ln>
                <a:noFill/>
              </a:ln>
              <a:solidFill>
                <a:schemeClr val="bg1"/>
              </a:solidFill>
              <a:effectLst/>
              <a:latin typeface="+mn-lt"/>
              <a:cs typeface="Arial" charset="0"/>
            </a:endParaRPr>
          </a:p>
        </p:txBody>
      </p:sp>
      <p:pic>
        <p:nvPicPr>
          <p:cNvPr id="10" name="Bild 9" descr="International-negativ.png"/>
          <p:cNvPicPr>
            <a:picLocks noChangeAspect="1"/>
          </p:cNvPicPr>
          <p:nvPr userDrawn="1"/>
        </p:nvPicPr>
        <p:blipFill>
          <a:blip r:embed="rId3"/>
          <a:stretch>
            <a:fillRect/>
          </a:stretch>
        </p:blipFill>
        <p:spPr>
          <a:xfrm>
            <a:off x="685801" y="2435396"/>
            <a:ext cx="3200400" cy="841204"/>
          </a:xfrm>
          <a:prstGeom prst="rect">
            <a:avLst/>
          </a:prstGeom>
        </p:spPr>
      </p:pic>
    </p:spTree>
    <p:extLst>
      <p:ext uri="{BB962C8B-B14F-4D97-AF65-F5344CB8AC3E}">
        <p14:creationId xmlns:p14="http://schemas.microsoft.com/office/powerpoint/2010/main" val="3535605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8"/>
          <p:cNvSpPr txBox="1">
            <a:spLocks noChangeArrowheads="1"/>
          </p:cNvSpPr>
          <p:nvPr userDrawn="1"/>
        </p:nvSpPr>
        <p:spPr bwMode="auto">
          <a:xfrm>
            <a:off x="6553200" y="425469"/>
            <a:ext cx="21590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0" rIns="90000" bIns="0" numCol="1" anchor="b" anchorCtr="0" compatLnSpc="1">
            <a:prstTxWarp prst="textNoShape">
              <a:avLst/>
            </a:prstTxWarp>
          </a:bodyPr>
          <a:lstStyle>
            <a:lvl1pPr algn="r">
              <a:spcBef>
                <a:spcPct val="0"/>
              </a:spcBef>
              <a:defRPr sz="1400">
                <a:solidFill>
                  <a:srgbClr val="28385B"/>
                </a:solidFill>
                <a:latin typeface="+mn-lt"/>
                <a:ea typeface="Dotum" pitchFamily="34" charset="-127"/>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574BE82-0848-416D-A52E-7D5B5C038DA2}" type="slidenum">
              <a:rPr kumimoji="0" lang="en-GB" sz="1400" b="0" i="0" u="none" strike="noStrike" kern="1200" cap="none" spc="0" normalizeH="0" baseline="0" noProof="0" smtClean="0">
                <a:ln>
                  <a:noFill/>
                </a:ln>
                <a:solidFill>
                  <a:srgbClr val="8DB053"/>
                </a:solidFill>
                <a:effectLst/>
                <a:uLnTx/>
                <a:uFillTx/>
                <a:latin typeface="+mn-lt"/>
                <a:ea typeface="Dotum" pitchFamily="34" charset="-127"/>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en-GB" sz="1400" b="0" i="0" u="none" strike="noStrike" kern="1200" cap="none" spc="0" normalizeH="0" baseline="0" noProof="0" dirty="0">
              <a:ln>
                <a:noFill/>
              </a:ln>
              <a:solidFill>
                <a:srgbClr val="8DB053"/>
              </a:solidFill>
              <a:effectLst/>
              <a:uLnTx/>
              <a:uFillTx/>
              <a:latin typeface="+mn-lt"/>
              <a:ea typeface="Dotum" pitchFamily="34" charset="-127"/>
              <a:cs typeface="Arial" charset="0"/>
            </a:endParaRPr>
          </a:p>
        </p:txBody>
      </p:sp>
      <p:sp>
        <p:nvSpPr>
          <p:cNvPr id="2" name="Titelplatzhalter 1"/>
          <p:cNvSpPr>
            <a:spLocks noGrp="1"/>
          </p:cNvSpPr>
          <p:nvPr>
            <p:ph type="title"/>
          </p:nvPr>
        </p:nvSpPr>
        <p:spPr>
          <a:xfrm>
            <a:off x="360000" y="1440000"/>
            <a:ext cx="8485200" cy="57600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360000" y="2160000"/>
            <a:ext cx="8485200" cy="39600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Bild 7" descr="International-positiv.png"/>
          <p:cNvPicPr>
            <a:picLocks noChangeAspect="1"/>
          </p:cNvPicPr>
          <p:nvPr userDrawn="1"/>
        </p:nvPicPr>
        <p:blipFill>
          <a:blip r:embed="rId9"/>
          <a:stretch>
            <a:fillRect/>
          </a:stretch>
        </p:blipFill>
        <p:spPr>
          <a:xfrm>
            <a:off x="457200" y="246079"/>
            <a:ext cx="2252751" cy="592121"/>
          </a:xfrm>
          <a:prstGeom prst="rect">
            <a:avLst/>
          </a:prstGeom>
        </p:spPr>
      </p:pic>
      <p:sp>
        <p:nvSpPr>
          <p:cNvPr id="9" name="Line 16"/>
          <p:cNvSpPr>
            <a:spLocks noChangeShapeType="1"/>
          </p:cNvSpPr>
          <p:nvPr userDrawn="1"/>
        </p:nvSpPr>
        <p:spPr bwMode="auto">
          <a:xfrm flipV="1">
            <a:off x="432000" y="1055709"/>
            <a:ext cx="8225686" cy="11091"/>
          </a:xfrm>
          <a:prstGeom prst="line">
            <a:avLst/>
          </a:prstGeom>
          <a:noFill/>
          <a:ln w="12700">
            <a:solidFill>
              <a:srgbClr val="949EB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Tree>
  </p:cSld>
  <p:clrMap bg1="lt1" tx1="dk1" bg2="lt2" tx2="dk2" accent1="accent1" accent2="accent2" accent3="accent3" accent4="accent4" accent5="accent5" accent6="accent6" hlink="hlink" folHlink="folHlink"/>
  <p:sldLayoutIdLst>
    <p:sldLayoutId id="2147483824" r:id="rId1"/>
    <p:sldLayoutId id="2147483815" r:id="rId2"/>
    <p:sldLayoutId id="2147483820" r:id="rId3"/>
    <p:sldLayoutId id="2147483825" r:id="rId4"/>
    <p:sldLayoutId id="2147483823" r:id="rId5"/>
    <p:sldLayoutId id="2147483826" r:id="rId6"/>
    <p:sldLayoutId id="2147483827" r:id="rId7"/>
  </p:sldLayoutIdLst>
  <p:hf hdr="0"/>
  <p:txStyles>
    <p:titleStyle>
      <a:lvl1pPr algn="l" rtl="0" eaLnBrk="1" fontAlgn="base" hangingPunct="1">
        <a:spcBef>
          <a:spcPct val="0"/>
        </a:spcBef>
        <a:spcAft>
          <a:spcPct val="0"/>
        </a:spcAft>
        <a:defRPr sz="2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200">
          <a:solidFill>
            <a:srgbClr val="0B1A40"/>
          </a:solidFill>
          <a:latin typeface="Georgia" pitchFamily="18" charset="0"/>
          <a:cs typeface="Arial" charset="0"/>
        </a:defRPr>
      </a:lvl2pPr>
      <a:lvl3pPr algn="l" rtl="0" eaLnBrk="1" fontAlgn="base" hangingPunct="1">
        <a:spcBef>
          <a:spcPct val="0"/>
        </a:spcBef>
        <a:spcAft>
          <a:spcPct val="0"/>
        </a:spcAft>
        <a:defRPr sz="3200">
          <a:solidFill>
            <a:srgbClr val="0B1A40"/>
          </a:solidFill>
          <a:latin typeface="Georgia" pitchFamily="18" charset="0"/>
          <a:cs typeface="Arial" charset="0"/>
        </a:defRPr>
      </a:lvl3pPr>
      <a:lvl4pPr algn="l" rtl="0" eaLnBrk="1" fontAlgn="base" hangingPunct="1">
        <a:spcBef>
          <a:spcPct val="0"/>
        </a:spcBef>
        <a:spcAft>
          <a:spcPct val="0"/>
        </a:spcAft>
        <a:defRPr sz="3200">
          <a:solidFill>
            <a:srgbClr val="0B1A40"/>
          </a:solidFill>
          <a:latin typeface="Georgia" pitchFamily="18" charset="0"/>
          <a:cs typeface="Arial" charset="0"/>
        </a:defRPr>
      </a:lvl4pPr>
      <a:lvl5pPr algn="l" rtl="0" eaLnBrk="1" fontAlgn="base" hangingPunct="1">
        <a:spcBef>
          <a:spcPct val="0"/>
        </a:spcBef>
        <a:spcAft>
          <a:spcPct val="0"/>
        </a:spcAft>
        <a:defRPr sz="3200">
          <a:solidFill>
            <a:srgbClr val="0B1A40"/>
          </a:solidFill>
          <a:latin typeface="Georgia" pitchFamily="18" charset="0"/>
          <a:cs typeface="Arial" charset="0"/>
        </a:defRPr>
      </a:lvl5pPr>
      <a:lvl6pPr marL="457200" algn="l" rtl="0" eaLnBrk="1" fontAlgn="base" hangingPunct="1">
        <a:spcBef>
          <a:spcPct val="0"/>
        </a:spcBef>
        <a:spcAft>
          <a:spcPct val="0"/>
        </a:spcAft>
        <a:defRPr sz="3200">
          <a:solidFill>
            <a:srgbClr val="0B1A40"/>
          </a:solidFill>
          <a:latin typeface="Georgia" pitchFamily="18" charset="0"/>
          <a:cs typeface="Arial" charset="0"/>
        </a:defRPr>
      </a:lvl6pPr>
      <a:lvl7pPr marL="914400" algn="l" rtl="0" eaLnBrk="1" fontAlgn="base" hangingPunct="1">
        <a:spcBef>
          <a:spcPct val="0"/>
        </a:spcBef>
        <a:spcAft>
          <a:spcPct val="0"/>
        </a:spcAft>
        <a:defRPr sz="3200">
          <a:solidFill>
            <a:srgbClr val="0B1A40"/>
          </a:solidFill>
          <a:latin typeface="Georgia" pitchFamily="18" charset="0"/>
          <a:cs typeface="Arial" charset="0"/>
        </a:defRPr>
      </a:lvl7pPr>
      <a:lvl8pPr marL="1371600" algn="l" rtl="0" eaLnBrk="1" fontAlgn="base" hangingPunct="1">
        <a:spcBef>
          <a:spcPct val="0"/>
        </a:spcBef>
        <a:spcAft>
          <a:spcPct val="0"/>
        </a:spcAft>
        <a:defRPr sz="3200">
          <a:solidFill>
            <a:srgbClr val="0B1A40"/>
          </a:solidFill>
          <a:latin typeface="Georgia" pitchFamily="18" charset="0"/>
          <a:cs typeface="Arial" charset="0"/>
        </a:defRPr>
      </a:lvl8pPr>
      <a:lvl9pPr marL="1828800" algn="l" rtl="0" eaLnBrk="1" fontAlgn="base" hangingPunct="1">
        <a:spcBef>
          <a:spcPct val="0"/>
        </a:spcBef>
        <a:spcAft>
          <a:spcPct val="0"/>
        </a:spcAft>
        <a:defRPr sz="3200">
          <a:solidFill>
            <a:srgbClr val="0B1A40"/>
          </a:solidFill>
          <a:latin typeface="Georgia" pitchFamily="18" charset="0"/>
          <a:cs typeface="Arial" charset="0"/>
        </a:defRPr>
      </a:lvl9pPr>
    </p:titleStyle>
    <p:bodyStyle>
      <a:lvl1pPr algn="l" rtl="0" eaLnBrk="1" fontAlgn="base" hangingPunct="1">
        <a:spcBef>
          <a:spcPts val="0"/>
        </a:spcBef>
        <a:spcAft>
          <a:spcPts val="600"/>
        </a:spcAft>
        <a:defRPr sz="1050" b="1" i="1">
          <a:solidFill>
            <a:srgbClr val="8DB053"/>
          </a:solidFill>
          <a:latin typeface="Verdana" panose="020B0604030504040204" pitchFamily="34" charset="0"/>
          <a:ea typeface="Verdana" panose="020B0604030504040204" pitchFamily="34" charset="0"/>
          <a:cs typeface="Verdana" panose="020B0604030504040204" pitchFamily="34" charset="0"/>
        </a:defRPr>
      </a:lvl1pPr>
      <a:lvl2pPr marL="1588" indent="0" algn="l" rtl="0" eaLnBrk="1" fontAlgn="base" hangingPunct="1">
        <a:spcBef>
          <a:spcPts val="0"/>
        </a:spcBef>
        <a:spcAft>
          <a:spcPts val="600"/>
        </a:spcAft>
        <a:buClr>
          <a:schemeClr val="accent3"/>
        </a:buClr>
        <a:buNone/>
        <a:defRPr sz="1050">
          <a:solidFill>
            <a:srgbClr val="233254"/>
          </a:solidFill>
          <a:latin typeface="Verdana" panose="020B0604030504040204" pitchFamily="34" charset="0"/>
          <a:ea typeface="Verdana" panose="020B0604030504040204" pitchFamily="34" charset="0"/>
          <a:cs typeface="Verdana" panose="020B0604030504040204" pitchFamily="34" charset="0"/>
        </a:defRPr>
      </a:lvl2pPr>
      <a:lvl3pPr marL="180000" indent="-180000" algn="l" rtl="0" eaLnBrk="1" fontAlgn="base" hangingPunct="1">
        <a:spcBef>
          <a:spcPts val="0"/>
        </a:spcBef>
        <a:spcAft>
          <a:spcPts val="600"/>
        </a:spcAft>
        <a:buClr>
          <a:srgbClr val="8DB053"/>
        </a:buClr>
        <a:buFont typeface="Arial" pitchFamily="34" charset="0"/>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60000" indent="-180000" algn="l" rtl="0" eaLnBrk="1" fontAlgn="base" hangingPunct="1">
        <a:spcBef>
          <a:spcPts val="0"/>
        </a:spcBef>
        <a:spcAft>
          <a:spcPts val="600"/>
        </a:spcAft>
        <a:buClr>
          <a:srgbClr val="8DB053"/>
        </a:buClr>
        <a:buFont typeface="Symbol" panose="05050102010706020507" pitchFamily="18" charset="2"/>
        <a:buChar char="-"/>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40000" indent="-180000" algn="l" rtl="0" eaLnBrk="1" fontAlgn="base" hangingPunct="1">
        <a:spcBef>
          <a:spcPts val="0"/>
        </a:spcBef>
        <a:spcAft>
          <a:spcPts val="600"/>
        </a:spcAft>
        <a:buClr>
          <a:srgbClr val="8DB053"/>
        </a:buClr>
        <a:buFont typeface="Courier New" panose="02070309020205020404" pitchFamily="49" charset="0"/>
        <a:buChar char="o"/>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14500" indent="-180975" algn="l" rtl="0" eaLnBrk="1" fontAlgn="base" hangingPunct="1">
        <a:spcBef>
          <a:spcPct val="20000"/>
        </a:spcBef>
        <a:spcAft>
          <a:spcPct val="0"/>
        </a:spcAft>
        <a:buClr>
          <a:schemeClr val="tx2"/>
        </a:buClr>
        <a:buChar char="•"/>
        <a:defRPr>
          <a:solidFill>
            <a:srgbClr val="0B1A40"/>
          </a:solidFill>
          <a:latin typeface="+mn-lt"/>
          <a:cs typeface="+mn-cs"/>
        </a:defRPr>
      </a:lvl6pPr>
      <a:lvl7pPr marL="2171700" indent="-180975" algn="l" rtl="0" eaLnBrk="1" fontAlgn="base" hangingPunct="1">
        <a:spcBef>
          <a:spcPct val="20000"/>
        </a:spcBef>
        <a:spcAft>
          <a:spcPct val="0"/>
        </a:spcAft>
        <a:buClr>
          <a:schemeClr val="tx2"/>
        </a:buClr>
        <a:buChar char="•"/>
        <a:defRPr>
          <a:solidFill>
            <a:srgbClr val="0B1A40"/>
          </a:solidFill>
          <a:latin typeface="+mn-lt"/>
          <a:cs typeface="+mn-cs"/>
        </a:defRPr>
      </a:lvl7pPr>
      <a:lvl8pPr marL="2628900" indent="-180975" algn="l" rtl="0" eaLnBrk="1" fontAlgn="base" hangingPunct="1">
        <a:spcBef>
          <a:spcPct val="20000"/>
        </a:spcBef>
        <a:spcAft>
          <a:spcPct val="0"/>
        </a:spcAft>
        <a:buClr>
          <a:schemeClr val="tx2"/>
        </a:buClr>
        <a:buChar char="•"/>
        <a:defRPr>
          <a:solidFill>
            <a:srgbClr val="0B1A40"/>
          </a:solidFill>
          <a:latin typeface="+mn-lt"/>
          <a:cs typeface="+mn-cs"/>
        </a:defRPr>
      </a:lvl8pPr>
      <a:lvl9pPr marL="3086100" indent="-180975" algn="l" rtl="0" eaLnBrk="1" fontAlgn="base" hangingPunct="1">
        <a:spcBef>
          <a:spcPct val="20000"/>
        </a:spcBef>
        <a:spcAft>
          <a:spcPct val="0"/>
        </a:spcAft>
        <a:buClr>
          <a:schemeClr val="tx2"/>
        </a:buClr>
        <a:buChar char="•"/>
        <a:defRPr>
          <a:solidFill>
            <a:srgbClr val="0B1A4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648000" y="4586233"/>
            <a:ext cx="7867276" cy="7922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rtlCol="0" anchor="t">
            <a:spAutoFit/>
          </a:bodyPr>
          <a:lstStyle/>
          <a:p>
            <a:pPr lvl="0" defTabSz="457200">
              <a:lnSpc>
                <a:spcPct val="110000"/>
              </a:lnSpc>
              <a:spcBef>
                <a:spcPct val="0"/>
              </a:spcBef>
            </a:pPr>
            <a:r>
              <a:rPr kumimoji="0" lang="de-DE" sz="2400" b="1" i="0" u="none" strike="noStrike" kern="0" cap="none" spc="0" normalizeH="0" baseline="0" noProof="0" dirty="0">
                <a:ln>
                  <a:noFill/>
                </a:ln>
                <a:solidFill>
                  <a:srgbClr val="233254"/>
                </a:solidFill>
                <a:effectLst/>
                <a:uLnTx/>
                <a:uFillTx/>
                <a:latin typeface="UtilityPro"/>
                <a:ea typeface="Verdana" panose="020B0604030504040204" pitchFamily="34" charset="0"/>
                <a:cs typeface="UtilityPro"/>
              </a:rPr>
              <a:t>Dr. Anna Biedermann &amp; RA Colin Blumauer</a:t>
            </a:r>
          </a:p>
          <a:p>
            <a:pPr lvl="0" defTabSz="457200">
              <a:lnSpc>
                <a:spcPct val="110000"/>
              </a:lnSpc>
              <a:spcBef>
                <a:spcPct val="0"/>
              </a:spcBef>
            </a:pPr>
            <a:r>
              <a:rPr lang="de-DE" sz="2400" b="1" kern="0" dirty="0">
                <a:solidFill>
                  <a:srgbClr val="233254"/>
                </a:solidFill>
                <a:latin typeface="UtilityPro"/>
                <a:ea typeface="Verdana" panose="020B0604030504040204" pitchFamily="34" charset="0"/>
                <a:cs typeface="UtilityPro"/>
              </a:rPr>
              <a:t>„Gefährliche Posts in </a:t>
            </a:r>
            <a:r>
              <a:rPr lang="de-DE" sz="2400" b="1" kern="0" dirty="0" err="1">
                <a:solidFill>
                  <a:srgbClr val="233254"/>
                </a:solidFill>
                <a:latin typeface="UtilityPro"/>
                <a:ea typeface="Verdana" panose="020B0604030504040204" pitchFamily="34" charset="0"/>
                <a:cs typeface="UtilityPro"/>
              </a:rPr>
              <a:t>Social</a:t>
            </a:r>
            <a:r>
              <a:rPr lang="de-DE" sz="2400" b="1" kern="0" dirty="0">
                <a:solidFill>
                  <a:srgbClr val="233254"/>
                </a:solidFill>
                <a:latin typeface="UtilityPro"/>
                <a:ea typeface="Verdana" panose="020B0604030504040204" pitchFamily="34" charset="0"/>
                <a:cs typeface="UtilityPro"/>
              </a:rPr>
              <a:t> Media“</a:t>
            </a:r>
            <a:endParaRPr kumimoji="0" lang="en-GB" sz="2400" b="0" i="0" u="none" strike="noStrike" kern="0" cap="none" spc="0" normalizeH="0" baseline="0" noProof="0" dirty="0">
              <a:ln>
                <a:noFill/>
              </a:ln>
              <a:solidFill>
                <a:srgbClr val="233254"/>
              </a:solidFill>
              <a:effectLst/>
              <a:uLnTx/>
              <a:uFillTx/>
              <a:latin typeface="UtilityPro"/>
              <a:ea typeface="Verdana" panose="020B0604030504040204" pitchFamily="34" charset="0"/>
              <a:cs typeface="UtilityPro"/>
            </a:endParaRPr>
          </a:p>
        </p:txBody>
      </p:sp>
      <p:sp>
        <p:nvSpPr>
          <p:cNvPr id="9" name="Text Placeholder 7"/>
          <p:cNvSpPr>
            <a:spLocks noGrp="1"/>
          </p:cNvSpPr>
          <p:nvPr>
            <p:ph type="body" sz="quarter" idx="10"/>
          </p:nvPr>
        </p:nvSpPr>
        <p:spPr>
          <a:xfrm>
            <a:off x="533400" y="6096000"/>
            <a:ext cx="5657850" cy="304800"/>
          </a:xfrm>
        </p:spPr>
        <p:txBody>
          <a:bodyPr>
            <a:normAutofit/>
          </a:bodyPr>
          <a:lstStyle/>
          <a:p>
            <a:r>
              <a:rPr lang="de-DE" sz="1000" b="0" i="0" dirty="0">
                <a:latin typeface="Verdana" panose="020B0604030504040204" pitchFamily="34" charset="0"/>
                <a:ea typeface="Verdana" panose="020B0604030504040204" pitchFamily="34" charset="0"/>
                <a:cs typeface="Verdana" panose="020B0604030504040204" pitchFamily="34" charset="0"/>
              </a:rPr>
              <a:t>© Neuwerk Partnerschaft von </a:t>
            </a:r>
            <a:r>
              <a:rPr lang="de-DE" sz="1000" b="0" i="0" dirty="0" err="1">
                <a:latin typeface="Verdana" panose="020B0604030504040204" pitchFamily="34" charset="0"/>
                <a:ea typeface="Verdana" panose="020B0604030504040204" pitchFamily="34" charset="0"/>
                <a:cs typeface="Verdana" panose="020B0604030504040204" pitchFamily="34" charset="0"/>
              </a:rPr>
              <a:t>Rechtsanwält:innen</a:t>
            </a:r>
            <a:r>
              <a:rPr lang="de-DE" sz="1000" b="0" i="0" dirty="0">
                <a:latin typeface="Verdana" panose="020B0604030504040204" pitchFamily="34" charset="0"/>
                <a:ea typeface="Verdana" panose="020B0604030504040204" pitchFamily="34" charset="0"/>
                <a:cs typeface="Verdana" panose="020B0604030504040204" pitchFamily="34" charset="0"/>
              </a:rPr>
              <a:t> mbB</a:t>
            </a:r>
            <a:endParaRPr lang="en-GB" sz="1000" b="0"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03353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13D22-36E2-AAA8-C97A-5EADBF3B5938}"/>
            </a:ext>
          </a:extLst>
        </p:cNvPr>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1EA8CD24-8503-8E0C-0B1F-7969AF53423E}"/>
              </a:ext>
            </a:extLst>
          </p:cNvPr>
          <p:cNvGraphicFramePr/>
          <p:nvPr>
            <p:extLst>
              <p:ext uri="{D42A27DB-BD31-4B8C-83A1-F6EECF244321}">
                <p14:modId xmlns:p14="http://schemas.microsoft.com/office/powerpoint/2010/main" val="3858513244"/>
              </p:ext>
            </p:extLst>
          </p:nvPr>
        </p:nvGraphicFramePr>
        <p:xfrm>
          <a:off x="107504" y="1340768"/>
          <a:ext cx="7728520"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feld 1">
            <a:extLst>
              <a:ext uri="{FF2B5EF4-FFF2-40B4-BE49-F238E27FC236}">
                <a16:creationId xmlns:a16="http://schemas.microsoft.com/office/drawing/2014/main" id="{E947F32D-A788-C625-8586-B7B8393CFD9A}"/>
              </a:ext>
            </a:extLst>
          </p:cNvPr>
          <p:cNvSpPr txBox="1"/>
          <p:nvPr/>
        </p:nvSpPr>
        <p:spPr>
          <a:xfrm flipH="1">
            <a:off x="2627784" y="2577892"/>
            <a:ext cx="620397" cy="264730"/>
          </a:xfrm>
          <a:prstGeom prst="rect">
            <a:avLst/>
          </a:prstGeom>
          <a:noFill/>
        </p:spPr>
        <p:txBody>
          <a:bodyPr wrap="none" lIns="0" tIns="0" rIns="0" bIns="0" rtlCol="0">
            <a:noAutofit/>
          </a:bodyPr>
          <a:lstStyle/>
          <a:p>
            <a:pPr algn="l"/>
            <a:r>
              <a:rPr lang="de-DE" sz="1200" dirty="0">
                <a:latin typeface="+mn-lt"/>
              </a:rPr>
              <a:t>nein</a:t>
            </a:r>
          </a:p>
        </p:txBody>
      </p:sp>
      <p:sp>
        <p:nvSpPr>
          <p:cNvPr id="3" name="Textfeld 2">
            <a:extLst>
              <a:ext uri="{FF2B5EF4-FFF2-40B4-BE49-F238E27FC236}">
                <a16:creationId xmlns:a16="http://schemas.microsoft.com/office/drawing/2014/main" id="{02360870-4C9B-A6BC-7F7A-FA0A8CF87F83}"/>
              </a:ext>
            </a:extLst>
          </p:cNvPr>
          <p:cNvSpPr txBox="1"/>
          <p:nvPr/>
        </p:nvSpPr>
        <p:spPr>
          <a:xfrm rot="10800000" flipH="1" flipV="1">
            <a:off x="4932040" y="2577892"/>
            <a:ext cx="291682" cy="629015"/>
          </a:xfrm>
          <a:prstGeom prst="rect">
            <a:avLst/>
          </a:prstGeom>
          <a:noFill/>
        </p:spPr>
        <p:txBody>
          <a:bodyPr wrap="none" lIns="0" tIns="0" rIns="0" bIns="0" rtlCol="0">
            <a:noAutofit/>
          </a:bodyPr>
          <a:lstStyle/>
          <a:p>
            <a:pPr algn="l"/>
            <a:r>
              <a:rPr lang="de-DE" sz="1200" dirty="0">
                <a:latin typeface="+mn-lt"/>
              </a:rPr>
              <a:t>ja</a:t>
            </a:r>
          </a:p>
        </p:txBody>
      </p:sp>
      <p:sp>
        <p:nvSpPr>
          <p:cNvPr id="4" name="Textfeld 3">
            <a:extLst>
              <a:ext uri="{FF2B5EF4-FFF2-40B4-BE49-F238E27FC236}">
                <a16:creationId xmlns:a16="http://schemas.microsoft.com/office/drawing/2014/main" id="{AA3A954C-B72D-7BAB-9E6F-68B7E5BA782E}"/>
              </a:ext>
            </a:extLst>
          </p:cNvPr>
          <p:cNvSpPr txBox="1"/>
          <p:nvPr/>
        </p:nvSpPr>
        <p:spPr>
          <a:xfrm flipH="1">
            <a:off x="6804248" y="2292352"/>
            <a:ext cx="927016" cy="51115"/>
          </a:xfrm>
          <a:prstGeom prst="rect">
            <a:avLst/>
          </a:prstGeom>
          <a:noFill/>
        </p:spPr>
        <p:txBody>
          <a:bodyPr wrap="none" lIns="0" tIns="0" rIns="0" bIns="0" rtlCol="0">
            <a:noAutofit/>
          </a:bodyPr>
          <a:lstStyle/>
          <a:p>
            <a:pPr algn="l"/>
            <a:r>
              <a:rPr lang="de-DE" sz="1200" i="1" dirty="0">
                <a:solidFill>
                  <a:srgbClr val="C00000"/>
                </a:solidFill>
                <a:latin typeface="+mn-lt"/>
              </a:rPr>
              <a:t>Vorgelagerte Abwägung</a:t>
            </a:r>
          </a:p>
        </p:txBody>
      </p:sp>
      <p:sp>
        <p:nvSpPr>
          <p:cNvPr id="7" name="Textfeld 6">
            <a:extLst>
              <a:ext uri="{FF2B5EF4-FFF2-40B4-BE49-F238E27FC236}">
                <a16:creationId xmlns:a16="http://schemas.microsoft.com/office/drawing/2014/main" id="{2AE688CD-BEFC-841E-8F90-53BE4770A451}"/>
              </a:ext>
            </a:extLst>
          </p:cNvPr>
          <p:cNvSpPr txBox="1"/>
          <p:nvPr/>
        </p:nvSpPr>
        <p:spPr>
          <a:xfrm flipH="1">
            <a:off x="6874828" y="4599462"/>
            <a:ext cx="927016" cy="51115"/>
          </a:xfrm>
          <a:prstGeom prst="rect">
            <a:avLst/>
          </a:prstGeom>
          <a:noFill/>
        </p:spPr>
        <p:txBody>
          <a:bodyPr wrap="none" lIns="0" tIns="0" rIns="0" bIns="0" rtlCol="0">
            <a:noAutofit/>
          </a:bodyPr>
          <a:lstStyle/>
          <a:p>
            <a:pPr algn="l"/>
            <a:r>
              <a:rPr lang="de-DE" sz="1200" i="1" dirty="0">
                <a:latin typeface="+mn-lt"/>
              </a:rPr>
              <a:t>Erste Abwägungsebene</a:t>
            </a:r>
          </a:p>
        </p:txBody>
      </p:sp>
      <p:sp>
        <p:nvSpPr>
          <p:cNvPr id="8" name="Textfeld 7">
            <a:extLst>
              <a:ext uri="{FF2B5EF4-FFF2-40B4-BE49-F238E27FC236}">
                <a16:creationId xmlns:a16="http://schemas.microsoft.com/office/drawing/2014/main" id="{E5F68A36-27A1-0038-E3D3-71DCAD1017F7}"/>
              </a:ext>
            </a:extLst>
          </p:cNvPr>
          <p:cNvSpPr txBox="1"/>
          <p:nvPr/>
        </p:nvSpPr>
        <p:spPr>
          <a:xfrm flipH="1">
            <a:off x="6874828" y="6018729"/>
            <a:ext cx="927016" cy="51115"/>
          </a:xfrm>
          <a:prstGeom prst="rect">
            <a:avLst/>
          </a:prstGeom>
          <a:noFill/>
        </p:spPr>
        <p:txBody>
          <a:bodyPr wrap="none" lIns="0" tIns="0" rIns="0" bIns="0" rtlCol="0">
            <a:noAutofit/>
          </a:bodyPr>
          <a:lstStyle/>
          <a:p>
            <a:pPr algn="l"/>
            <a:r>
              <a:rPr lang="de-DE" sz="1200" i="1" dirty="0">
                <a:latin typeface="+mn-lt"/>
              </a:rPr>
              <a:t>Zweite Abwägungsebene</a:t>
            </a:r>
          </a:p>
        </p:txBody>
      </p:sp>
      <p:sp>
        <p:nvSpPr>
          <p:cNvPr id="6" name="Textfeld 5">
            <a:extLst>
              <a:ext uri="{FF2B5EF4-FFF2-40B4-BE49-F238E27FC236}">
                <a16:creationId xmlns:a16="http://schemas.microsoft.com/office/drawing/2014/main" id="{985539EC-E5EA-24E3-4640-F5B939C51D95}"/>
              </a:ext>
            </a:extLst>
          </p:cNvPr>
          <p:cNvSpPr txBox="1"/>
          <p:nvPr/>
        </p:nvSpPr>
        <p:spPr>
          <a:xfrm flipH="1">
            <a:off x="3491880" y="4518212"/>
            <a:ext cx="620397" cy="264730"/>
          </a:xfrm>
          <a:prstGeom prst="rect">
            <a:avLst/>
          </a:prstGeom>
          <a:noFill/>
        </p:spPr>
        <p:txBody>
          <a:bodyPr wrap="none" lIns="0" tIns="0" rIns="0" bIns="0" rtlCol="0">
            <a:noAutofit/>
          </a:bodyPr>
          <a:lstStyle/>
          <a:p>
            <a:pPr algn="l"/>
            <a:r>
              <a:rPr lang="de-DE" sz="1200" dirty="0">
                <a:latin typeface="+mn-lt"/>
              </a:rPr>
              <a:t>nein</a:t>
            </a:r>
          </a:p>
        </p:txBody>
      </p:sp>
      <p:sp>
        <p:nvSpPr>
          <p:cNvPr id="9" name="Textfeld 8">
            <a:extLst>
              <a:ext uri="{FF2B5EF4-FFF2-40B4-BE49-F238E27FC236}">
                <a16:creationId xmlns:a16="http://schemas.microsoft.com/office/drawing/2014/main" id="{3490323E-4E1D-35BA-118C-C12791ED10D5}"/>
              </a:ext>
            </a:extLst>
          </p:cNvPr>
          <p:cNvSpPr txBox="1"/>
          <p:nvPr/>
        </p:nvSpPr>
        <p:spPr>
          <a:xfrm rot="10800000" flipH="1" flipV="1">
            <a:off x="4276404" y="4508447"/>
            <a:ext cx="291682" cy="629015"/>
          </a:xfrm>
          <a:prstGeom prst="rect">
            <a:avLst/>
          </a:prstGeom>
          <a:noFill/>
        </p:spPr>
        <p:txBody>
          <a:bodyPr wrap="none" lIns="0" tIns="0" rIns="0" bIns="0" rtlCol="0">
            <a:noAutofit/>
          </a:bodyPr>
          <a:lstStyle/>
          <a:p>
            <a:pPr algn="l"/>
            <a:r>
              <a:rPr lang="de-DE" sz="1200" dirty="0">
                <a:latin typeface="+mn-lt"/>
              </a:rPr>
              <a:t>ja</a:t>
            </a:r>
          </a:p>
        </p:txBody>
      </p:sp>
    </p:spTree>
    <p:extLst>
      <p:ext uri="{BB962C8B-B14F-4D97-AF65-F5344CB8AC3E}">
        <p14:creationId xmlns:p14="http://schemas.microsoft.com/office/powerpoint/2010/main" val="459165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546A6-1638-01E5-264D-65811851FE18}"/>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B285FF00-6C6E-FA50-75EB-D94A873264DF}"/>
              </a:ext>
            </a:extLst>
          </p:cNvPr>
          <p:cNvSpPr>
            <a:spLocks noGrp="1"/>
          </p:cNvSpPr>
          <p:nvPr>
            <p:ph idx="1"/>
          </p:nvPr>
        </p:nvSpPr>
        <p:spPr>
          <a:xfrm>
            <a:off x="755576" y="1984863"/>
            <a:ext cx="3563928" cy="3460361"/>
          </a:xfrm>
          <a:solidFill>
            <a:srgbClr val="788BB5">
              <a:alpha val="47000"/>
            </a:srgbClr>
          </a:solidFill>
          <a:ln>
            <a:solidFill>
              <a:srgbClr val="788BB5"/>
            </a:solidFill>
          </a:ln>
        </p:spPr>
        <p:txBody>
          <a:bodyPr numCol="1">
            <a:normAutofit/>
          </a:bodyPr>
          <a:lstStyle/>
          <a:p>
            <a:pPr algn="ctr"/>
            <a:r>
              <a:rPr lang="de-DE" sz="1400" i="0" u="sng" dirty="0">
                <a:solidFill>
                  <a:srgbClr val="28385B"/>
                </a:solidFill>
              </a:rPr>
              <a:t>Grundsatz</a:t>
            </a:r>
            <a:endParaRPr lang="de-DE" sz="1400" b="0" i="0" u="sng" dirty="0">
              <a:solidFill>
                <a:srgbClr val="28385B"/>
              </a:solidFill>
            </a:endParaRPr>
          </a:p>
          <a:p>
            <a:pPr algn="ctr"/>
            <a:endParaRPr lang="de-DE" sz="1400" b="0" i="0" dirty="0">
              <a:solidFill>
                <a:srgbClr val="28385B"/>
              </a:solidFill>
            </a:endParaRPr>
          </a:p>
          <a:p>
            <a:pPr algn="ctr"/>
            <a:endParaRPr lang="de-DE" sz="1400" b="0" i="0" dirty="0">
              <a:solidFill>
                <a:srgbClr val="28385B"/>
              </a:solidFill>
            </a:endParaRPr>
          </a:p>
          <a:p>
            <a:pPr algn="ctr"/>
            <a:r>
              <a:rPr lang="de-DE" sz="1400" b="0" i="0" dirty="0">
                <a:solidFill>
                  <a:srgbClr val="28385B"/>
                </a:solidFill>
              </a:rPr>
              <a:t>Private Lebensführung von Arbeitnehmer:innen bleibt „privat“, d.h. außerdienstliches Verhalten steht außerhalb der Einflusssphäre des Arbeitgebers</a:t>
            </a:r>
          </a:p>
          <a:p>
            <a:pPr marL="466725" lvl="2" indent="-285750" algn="just">
              <a:buFont typeface="Arial" panose="020B0604020202020204" pitchFamily="34" charset="0"/>
              <a:buChar char="•"/>
            </a:pPr>
            <a:endParaRPr lang="de-DE" sz="1400" dirty="0">
              <a:solidFill>
                <a:srgbClr val="28385B"/>
              </a:solidFill>
            </a:endParaRPr>
          </a:p>
          <a:p>
            <a:pPr lvl="3" indent="0" algn="just">
              <a:buNone/>
            </a:pPr>
            <a:endParaRPr lang="de-DE" sz="1400" b="0" i="0" dirty="0">
              <a:solidFill>
                <a:srgbClr val="28385B"/>
              </a:solidFill>
            </a:endParaRPr>
          </a:p>
          <a:p>
            <a:pPr marL="644525" lvl="3" indent="-285750" algn="just"/>
            <a:endParaRPr lang="de-DE" sz="1400" b="0" i="0" dirty="0">
              <a:solidFill>
                <a:srgbClr val="28385B"/>
              </a:solidFill>
            </a:endParaRPr>
          </a:p>
          <a:p>
            <a:pPr marL="466725" lvl="2"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
        <p:nvSpPr>
          <p:cNvPr id="3" name="Titel 2">
            <a:extLst>
              <a:ext uri="{FF2B5EF4-FFF2-40B4-BE49-F238E27FC236}">
                <a16:creationId xmlns:a16="http://schemas.microsoft.com/office/drawing/2014/main" id="{9D0D1BF9-0311-72CC-52DB-7EBB3EE1A505}"/>
              </a:ext>
            </a:extLst>
          </p:cNvPr>
          <p:cNvSpPr>
            <a:spLocks noGrp="1"/>
          </p:cNvSpPr>
          <p:nvPr>
            <p:ph type="title"/>
          </p:nvPr>
        </p:nvSpPr>
        <p:spPr>
          <a:xfrm>
            <a:off x="373437" y="1268824"/>
            <a:ext cx="8424000" cy="576000"/>
          </a:xfrm>
        </p:spPr>
        <p:txBody>
          <a:bodyPr/>
          <a:lstStyle/>
          <a:p>
            <a:pPr algn="ctr"/>
            <a:r>
              <a:rPr lang="de-DE" dirty="0"/>
              <a:t>Bezug einer Äußerung zum Arbeitsverhältnis</a:t>
            </a:r>
          </a:p>
        </p:txBody>
      </p:sp>
      <p:sp>
        <p:nvSpPr>
          <p:cNvPr id="4" name="Inhaltsplatzhalter 1">
            <a:extLst>
              <a:ext uri="{FF2B5EF4-FFF2-40B4-BE49-F238E27FC236}">
                <a16:creationId xmlns:a16="http://schemas.microsoft.com/office/drawing/2014/main" id="{B8731A16-6DA6-8CD0-D332-CB440BA215CE}"/>
              </a:ext>
            </a:extLst>
          </p:cNvPr>
          <p:cNvSpPr txBox="1">
            <a:spLocks/>
          </p:cNvSpPr>
          <p:nvPr/>
        </p:nvSpPr>
        <p:spPr>
          <a:xfrm>
            <a:off x="4716016" y="1984863"/>
            <a:ext cx="3563928" cy="3460361"/>
          </a:xfrm>
          <a:prstGeom prst="rect">
            <a:avLst/>
          </a:prstGeom>
          <a:solidFill>
            <a:srgbClr val="788BB5">
              <a:alpha val="46523"/>
            </a:srgbClr>
          </a:solidFill>
          <a:ln>
            <a:solidFill>
              <a:srgbClr val="788BB5"/>
            </a:solidFill>
          </a:ln>
        </p:spPr>
        <p:txBody>
          <a:bodyPr vert="horz" lIns="91440" tIns="45720" rIns="91440" bIns="45720" numCol="1" spcCol="360000" rtlCol="0">
            <a:normAutofit fontScale="92500"/>
          </a:bodyPr>
          <a:lstStyle>
            <a:lvl1pPr algn="l" rtl="0" eaLnBrk="1" fontAlgn="base" hangingPunct="1">
              <a:lnSpc>
                <a:spcPct val="110000"/>
              </a:lnSpc>
              <a:spcBef>
                <a:spcPts val="0"/>
              </a:spcBef>
              <a:spcAft>
                <a:spcPts val="600"/>
              </a:spcAft>
              <a:defRPr sz="1050" b="1" i="1">
                <a:solidFill>
                  <a:srgbClr val="8DB053"/>
                </a:solidFill>
                <a:latin typeface="Verdana" panose="020B0604030504040204" pitchFamily="34" charset="0"/>
                <a:ea typeface="Verdana" panose="020B0604030504040204" pitchFamily="34" charset="0"/>
                <a:cs typeface="Verdana" panose="020B0604030504040204" pitchFamily="34" charset="0"/>
              </a:defRPr>
            </a:lvl1pPr>
            <a:lvl2pPr marL="1588" indent="0" algn="l" rtl="0" eaLnBrk="1" fontAlgn="base" hangingPunct="1">
              <a:lnSpc>
                <a:spcPct val="110000"/>
              </a:lnSpc>
              <a:spcBef>
                <a:spcPts val="0"/>
              </a:spcBef>
              <a:spcAft>
                <a:spcPts val="600"/>
              </a:spcAft>
              <a:buClr>
                <a:schemeClr val="accent3"/>
              </a:buClr>
              <a:buNone/>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80975" indent="-180975" algn="l" rtl="0" eaLnBrk="1" fontAlgn="base" hangingPunct="1">
              <a:lnSpc>
                <a:spcPct val="110000"/>
              </a:lnSpc>
              <a:spcBef>
                <a:spcPts val="0"/>
              </a:spcBef>
              <a:spcAft>
                <a:spcPts val="600"/>
              </a:spcAft>
              <a:buClr>
                <a:srgbClr val="8DB053"/>
              </a:buClr>
              <a:buFont typeface="Arial" pitchFamily="34" charset="0"/>
              <a:buNone/>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58775" indent="-184150" algn="l" rtl="0" eaLnBrk="1" fontAlgn="base" hangingPunct="1">
              <a:lnSpc>
                <a:spcPct val="110000"/>
              </a:lnSpc>
              <a:spcBef>
                <a:spcPts val="0"/>
              </a:spcBef>
              <a:spcAft>
                <a:spcPts val="600"/>
              </a:spcAft>
              <a:buClr>
                <a:srgbClr val="8DB053"/>
              </a:buClr>
              <a:buFont typeface="Arial" pitchFamily="34" charset="0"/>
              <a:buChar char="•"/>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358775" indent="-184150" algn="l" rtl="0" eaLnBrk="1" fontAlgn="base" hangingPunct="1">
              <a:lnSpc>
                <a:spcPct val="110000"/>
              </a:lnSpc>
              <a:spcBef>
                <a:spcPts val="0"/>
              </a:spcBef>
              <a:spcAft>
                <a:spcPts val="600"/>
              </a:spcAft>
              <a:buClr>
                <a:srgbClr val="8DB053"/>
              </a:buClr>
              <a:buFont typeface="Courier New" panose="02070309020205020404" pitchFamily="49" charset="0"/>
              <a:buChar char="o"/>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14500" indent="-180975" algn="l" rtl="0" eaLnBrk="1" fontAlgn="base" hangingPunct="1">
              <a:spcBef>
                <a:spcPct val="20000"/>
              </a:spcBef>
              <a:spcAft>
                <a:spcPct val="0"/>
              </a:spcAft>
              <a:buClr>
                <a:schemeClr val="tx2"/>
              </a:buClr>
              <a:buChar char="•"/>
              <a:defRPr>
                <a:solidFill>
                  <a:srgbClr val="0B1A40"/>
                </a:solidFill>
                <a:latin typeface="+mn-lt"/>
                <a:cs typeface="+mn-cs"/>
              </a:defRPr>
            </a:lvl6pPr>
            <a:lvl7pPr marL="2171700" indent="-180975" algn="l" rtl="0" eaLnBrk="1" fontAlgn="base" hangingPunct="1">
              <a:spcBef>
                <a:spcPct val="20000"/>
              </a:spcBef>
              <a:spcAft>
                <a:spcPct val="0"/>
              </a:spcAft>
              <a:buClr>
                <a:schemeClr val="tx2"/>
              </a:buClr>
              <a:buChar char="•"/>
              <a:defRPr>
                <a:solidFill>
                  <a:srgbClr val="0B1A40"/>
                </a:solidFill>
                <a:latin typeface="+mn-lt"/>
                <a:cs typeface="+mn-cs"/>
              </a:defRPr>
            </a:lvl7pPr>
            <a:lvl8pPr marL="2628900" indent="-180975" algn="l" rtl="0" eaLnBrk="1" fontAlgn="base" hangingPunct="1">
              <a:spcBef>
                <a:spcPct val="20000"/>
              </a:spcBef>
              <a:spcAft>
                <a:spcPct val="0"/>
              </a:spcAft>
              <a:buClr>
                <a:schemeClr val="tx2"/>
              </a:buClr>
              <a:buChar char="•"/>
              <a:defRPr>
                <a:solidFill>
                  <a:srgbClr val="0B1A40"/>
                </a:solidFill>
                <a:latin typeface="+mn-lt"/>
                <a:cs typeface="+mn-cs"/>
              </a:defRPr>
            </a:lvl8pPr>
            <a:lvl9pPr marL="3086100" indent="-180975" algn="l" rtl="0" eaLnBrk="1" fontAlgn="base" hangingPunct="1">
              <a:spcBef>
                <a:spcPct val="20000"/>
              </a:spcBef>
              <a:spcAft>
                <a:spcPct val="0"/>
              </a:spcAft>
              <a:buClr>
                <a:schemeClr val="tx2"/>
              </a:buClr>
              <a:buChar char="•"/>
              <a:defRPr>
                <a:solidFill>
                  <a:srgbClr val="0B1A40"/>
                </a:solidFill>
                <a:latin typeface="+mn-lt"/>
                <a:cs typeface="+mn-cs"/>
              </a:defRPr>
            </a:lvl9pPr>
          </a:lstStyle>
          <a:p>
            <a:pPr algn="ctr"/>
            <a:r>
              <a:rPr lang="de-DE" sz="1400" i="0" u="sng" kern="0" dirty="0">
                <a:solidFill>
                  <a:srgbClr val="28385B"/>
                </a:solidFill>
              </a:rPr>
              <a:t>Ausnahme (BAG):</a:t>
            </a:r>
          </a:p>
          <a:p>
            <a:pPr algn="ctr"/>
            <a:endParaRPr lang="de-DE" sz="1400" b="0" i="0" kern="0" dirty="0">
              <a:solidFill>
                <a:srgbClr val="28385B"/>
              </a:solidFill>
            </a:endParaRPr>
          </a:p>
          <a:p>
            <a:pPr marL="285750" indent="-285750" algn="just">
              <a:buFont typeface="Arial" panose="020B0604020202020204" pitchFamily="34" charset="0"/>
              <a:buChar char="•"/>
            </a:pPr>
            <a:r>
              <a:rPr lang="de-DE" sz="1400" b="0" i="0" kern="0" dirty="0">
                <a:solidFill>
                  <a:srgbClr val="28385B"/>
                </a:solidFill>
              </a:rPr>
              <a:t>Rechtswidriges außerdienstliches Verhalten kann berechtigte Arbeit-geberinteressen verletzen, wenn:</a:t>
            </a:r>
          </a:p>
          <a:p>
            <a:pPr marL="466725" lvl="2" indent="-285750" algn="just">
              <a:buFont typeface="Arial" pitchFamily="34" charset="0"/>
              <a:buChar char="•"/>
            </a:pPr>
            <a:r>
              <a:rPr lang="de-DE" sz="1400" kern="0" dirty="0">
                <a:solidFill>
                  <a:srgbClr val="28385B"/>
                </a:solidFill>
              </a:rPr>
              <a:t>ein hinreichender Bezug zum Arbeitsverhältnis besteht und/oder</a:t>
            </a:r>
          </a:p>
          <a:p>
            <a:pPr marL="466725" lvl="2" indent="-285750" algn="just">
              <a:buFont typeface="Arial" pitchFamily="34" charset="0"/>
              <a:buChar char="•"/>
            </a:pPr>
            <a:r>
              <a:rPr lang="de-DE" sz="1400" kern="0" dirty="0">
                <a:solidFill>
                  <a:srgbClr val="28385B"/>
                </a:solidFill>
              </a:rPr>
              <a:t>negative Auswirkungen auf den Betrieb festzustellen sind</a:t>
            </a:r>
          </a:p>
          <a:p>
            <a:pPr marL="285750" indent="-285750" algn="just">
              <a:buFont typeface="Arial" panose="020B0604020202020204" pitchFamily="34" charset="0"/>
              <a:buChar char="•"/>
            </a:pPr>
            <a:r>
              <a:rPr lang="de-DE" sz="1400" b="0" i="0" kern="0" dirty="0">
                <a:solidFill>
                  <a:srgbClr val="28385B"/>
                </a:solidFill>
              </a:rPr>
              <a:t>Hinreichender Bezug zum Arbeits-verhältnis muss einzelfallbezogen festgestellt werden</a:t>
            </a:r>
            <a:endParaRPr lang="de-DE" sz="1400" kern="0" dirty="0">
              <a:solidFill>
                <a:srgbClr val="28385B"/>
              </a:solidFill>
            </a:endParaRPr>
          </a:p>
          <a:p>
            <a:pPr lvl="3" indent="0" algn="just">
              <a:buFont typeface="Arial" pitchFamily="34" charset="0"/>
              <a:buNone/>
            </a:pPr>
            <a:endParaRPr lang="de-DE" sz="1400" kern="0" dirty="0">
              <a:solidFill>
                <a:srgbClr val="28385B"/>
              </a:solidFill>
            </a:endParaRPr>
          </a:p>
          <a:p>
            <a:pPr marL="644525" lvl="3" indent="-285750" algn="just"/>
            <a:endParaRPr lang="de-DE" sz="1400" kern="0" dirty="0">
              <a:solidFill>
                <a:srgbClr val="28385B"/>
              </a:solidFill>
            </a:endParaRPr>
          </a:p>
          <a:p>
            <a:pPr marL="466725" lvl="2" indent="-285750" algn="just">
              <a:buFont typeface="Arial" pitchFamily="34" charset="0"/>
              <a:buChar char="•"/>
            </a:pPr>
            <a:endParaRPr lang="de-DE" sz="1400" kern="0" dirty="0">
              <a:solidFill>
                <a:srgbClr val="28385B"/>
              </a:solidFill>
            </a:endParaRPr>
          </a:p>
          <a:p>
            <a:pPr lvl="3" indent="0" algn="just">
              <a:buFont typeface="Arial" pitchFamily="34" charset="0"/>
              <a:buNone/>
            </a:pPr>
            <a:endParaRPr lang="de-DE" sz="1400" kern="0" dirty="0"/>
          </a:p>
          <a:p>
            <a:pPr lvl="3" indent="0" algn="just">
              <a:buFont typeface="Arial" pitchFamily="34" charset="0"/>
              <a:buNone/>
            </a:pPr>
            <a:endParaRPr lang="de-DE" sz="1400" kern="0" dirty="0"/>
          </a:p>
          <a:p>
            <a:pPr marL="285750" indent="-285750" algn="just">
              <a:buFont typeface="Arial" panose="020B0604020202020204" pitchFamily="34" charset="0"/>
              <a:buChar char="•"/>
            </a:pPr>
            <a:endParaRPr lang="de-DE" sz="1500" b="0" i="0" kern="0" dirty="0">
              <a:solidFill>
                <a:schemeClr val="tx1"/>
              </a:solidFill>
            </a:endParaRPr>
          </a:p>
          <a:p>
            <a:pPr marL="285750" indent="-285750">
              <a:buFont typeface="Arial" panose="020B0604020202020204" pitchFamily="34" charset="0"/>
              <a:buChar char="•"/>
            </a:pPr>
            <a:endParaRPr lang="de-DE" sz="1500" b="0" i="0" kern="0" dirty="0">
              <a:solidFill>
                <a:schemeClr val="tx1"/>
              </a:solidFill>
            </a:endParaRPr>
          </a:p>
        </p:txBody>
      </p:sp>
      <p:sp>
        <p:nvSpPr>
          <p:cNvPr id="6" name="Inhaltsplatzhalter 1">
            <a:extLst>
              <a:ext uri="{FF2B5EF4-FFF2-40B4-BE49-F238E27FC236}">
                <a16:creationId xmlns:a16="http://schemas.microsoft.com/office/drawing/2014/main" id="{01118B5B-D1A1-DDA1-E09C-712CB153C977}"/>
              </a:ext>
            </a:extLst>
          </p:cNvPr>
          <p:cNvSpPr txBox="1">
            <a:spLocks/>
          </p:cNvSpPr>
          <p:nvPr/>
        </p:nvSpPr>
        <p:spPr>
          <a:xfrm>
            <a:off x="769013" y="5715670"/>
            <a:ext cx="7510931" cy="731761"/>
          </a:xfrm>
          <a:prstGeom prst="rect">
            <a:avLst/>
          </a:prstGeom>
          <a:solidFill>
            <a:srgbClr val="788BB5">
              <a:alpha val="93596"/>
            </a:srgbClr>
          </a:solidFill>
          <a:ln>
            <a:solidFill>
              <a:srgbClr val="788BB5"/>
            </a:solidFill>
          </a:ln>
        </p:spPr>
        <p:txBody>
          <a:bodyPr vert="horz" lIns="91440" tIns="45720" rIns="91440" bIns="45720" numCol="1" spcCol="360000" rtlCol="0">
            <a:normAutofit/>
          </a:bodyPr>
          <a:lstStyle>
            <a:lvl1pPr algn="l" rtl="0" eaLnBrk="1" fontAlgn="base" hangingPunct="1">
              <a:lnSpc>
                <a:spcPct val="110000"/>
              </a:lnSpc>
              <a:spcBef>
                <a:spcPts val="0"/>
              </a:spcBef>
              <a:spcAft>
                <a:spcPts val="600"/>
              </a:spcAft>
              <a:defRPr sz="1050" b="1" i="1">
                <a:solidFill>
                  <a:srgbClr val="8DB053"/>
                </a:solidFill>
                <a:latin typeface="Verdana" panose="020B0604030504040204" pitchFamily="34" charset="0"/>
                <a:ea typeface="Verdana" panose="020B0604030504040204" pitchFamily="34" charset="0"/>
                <a:cs typeface="Verdana" panose="020B0604030504040204" pitchFamily="34" charset="0"/>
              </a:defRPr>
            </a:lvl1pPr>
            <a:lvl2pPr marL="1588" indent="0" algn="l" rtl="0" eaLnBrk="1" fontAlgn="base" hangingPunct="1">
              <a:lnSpc>
                <a:spcPct val="110000"/>
              </a:lnSpc>
              <a:spcBef>
                <a:spcPts val="0"/>
              </a:spcBef>
              <a:spcAft>
                <a:spcPts val="600"/>
              </a:spcAft>
              <a:buClr>
                <a:schemeClr val="accent3"/>
              </a:buClr>
              <a:buNone/>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80975" indent="-180975" algn="l" rtl="0" eaLnBrk="1" fontAlgn="base" hangingPunct="1">
              <a:lnSpc>
                <a:spcPct val="110000"/>
              </a:lnSpc>
              <a:spcBef>
                <a:spcPts val="0"/>
              </a:spcBef>
              <a:spcAft>
                <a:spcPts val="600"/>
              </a:spcAft>
              <a:buClr>
                <a:srgbClr val="8DB053"/>
              </a:buClr>
              <a:buFont typeface="Arial" pitchFamily="34" charset="0"/>
              <a:buNone/>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58775" indent="-184150" algn="l" rtl="0" eaLnBrk="1" fontAlgn="base" hangingPunct="1">
              <a:lnSpc>
                <a:spcPct val="110000"/>
              </a:lnSpc>
              <a:spcBef>
                <a:spcPts val="0"/>
              </a:spcBef>
              <a:spcAft>
                <a:spcPts val="600"/>
              </a:spcAft>
              <a:buClr>
                <a:srgbClr val="8DB053"/>
              </a:buClr>
              <a:buFont typeface="Arial" pitchFamily="34" charset="0"/>
              <a:buChar char="•"/>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358775" indent="-184150" algn="l" rtl="0" eaLnBrk="1" fontAlgn="base" hangingPunct="1">
              <a:lnSpc>
                <a:spcPct val="110000"/>
              </a:lnSpc>
              <a:spcBef>
                <a:spcPts val="0"/>
              </a:spcBef>
              <a:spcAft>
                <a:spcPts val="600"/>
              </a:spcAft>
              <a:buClr>
                <a:srgbClr val="8DB053"/>
              </a:buClr>
              <a:buFont typeface="Courier New" panose="02070309020205020404" pitchFamily="49" charset="0"/>
              <a:buChar char="o"/>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14500" indent="-180975" algn="l" rtl="0" eaLnBrk="1" fontAlgn="base" hangingPunct="1">
              <a:spcBef>
                <a:spcPct val="20000"/>
              </a:spcBef>
              <a:spcAft>
                <a:spcPct val="0"/>
              </a:spcAft>
              <a:buClr>
                <a:schemeClr val="tx2"/>
              </a:buClr>
              <a:buChar char="•"/>
              <a:defRPr>
                <a:solidFill>
                  <a:srgbClr val="0B1A40"/>
                </a:solidFill>
                <a:latin typeface="+mn-lt"/>
                <a:cs typeface="+mn-cs"/>
              </a:defRPr>
            </a:lvl6pPr>
            <a:lvl7pPr marL="2171700" indent="-180975" algn="l" rtl="0" eaLnBrk="1" fontAlgn="base" hangingPunct="1">
              <a:spcBef>
                <a:spcPct val="20000"/>
              </a:spcBef>
              <a:spcAft>
                <a:spcPct val="0"/>
              </a:spcAft>
              <a:buClr>
                <a:schemeClr val="tx2"/>
              </a:buClr>
              <a:buChar char="•"/>
              <a:defRPr>
                <a:solidFill>
                  <a:srgbClr val="0B1A40"/>
                </a:solidFill>
                <a:latin typeface="+mn-lt"/>
                <a:cs typeface="+mn-cs"/>
              </a:defRPr>
            </a:lvl7pPr>
            <a:lvl8pPr marL="2628900" indent="-180975" algn="l" rtl="0" eaLnBrk="1" fontAlgn="base" hangingPunct="1">
              <a:spcBef>
                <a:spcPct val="20000"/>
              </a:spcBef>
              <a:spcAft>
                <a:spcPct val="0"/>
              </a:spcAft>
              <a:buClr>
                <a:schemeClr val="tx2"/>
              </a:buClr>
              <a:buChar char="•"/>
              <a:defRPr>
                <a:solidFill>
                  <a:srgbClr val="0B1A40"/>
                </a:solidFill>
                <a:latin typeface="+mn-lt"/>
                <a:cs typeface="+mn-cs"/>
              </a:defRPr>
            </a:lvl8pPr>
            <a:lvl9pPr marL="3086100" indent="-180975" algn="l" rtl="0" eaLnBrk="1" fontAlgn="base" hangingPunct="1">
              <a:spcBef>
                <a:spcPct val="20000"/>
              </a:spcBef>
              <a:spcAft>
                <a:spcPct val="0"/>
              </a:spcAft>
              <a:buClr>
                <a:schemeClr val="tx2"/>
              </a:buClr>
              <a:buChar char="•"/>
              <a:defRPr>
                <a:solidFill>
                  <a:srgbClr val="0B1A40"/>
                </a:solidFill>
                <a:latin typeface="+mn-lt"/>
                <a:cs typeface="+mn-cs"/>
              </a:defRPr>
            </a:lvl9pPr>
          </a:lstStyle>
          <a:p>
            <a:pPr algn="ctr"/>
            <a:r>
              <a:rPr lang="de-DE" sz="1400" i="0" kern="0" dirty="0">
                <a:solidFill>
                  <a:srgbClr val="28385B"/>
                </a:solidFill>
              </a:rPr>
              <a:t>Wichtig (!): </a:t>
            </a:r>
            <a:r>
              <a:rPr lang="de-DE" sz="1400" b="0" i="0" kern="0" dirty="0">
                <a:solidFill>
                  <a:srgbClr val="28385B"/>
                </a:solidFill>
              </a:rPr>
              <a:t>Bezug zum Arbeitsverhältnis muss stets hergestellt werden, selbst wenn eine Bereichsausnahme von Art. 5 Abs. 1 GG vorliegt</a:t>
            </a:r>
            <a:endParaRPr lang="de-DE" sz="1400" kern="0" dirty="0">
              <a:solidFill>
                <a:srgbClr val="28385B"/>
              </a:solidFill>
            </a:endParaRPr>
          </a:p>
          <a:p>
            <a:pPr lvl="3" indent="0" algn="just">
              <a:buFont typeface="Arial" pitchFamily="34" charset="0"/>
              <a:buNone/>
            </a:pPr>
            <a:endParaRPr lang="de-DE" sz="1400" kern="0" dirty="0">
              <a:solidFill>
                <a:srgbClr val="28385B"/>
              </a:solidFill>
            </a:endParaRPr>
          </a:p>
          <a:p>
            <a:pPr marL="644525" lvl="3" indent="-285750" algn="just"/>
            <a:endParaRPr lang="de-DE" sz="1400" kern="0" dirty="0">
              <a:solidFill>
                <a:srgbClr val="28385B"/>
              </a:solidFill>
            </a:endParaRPr>
          </a:p>
          <a:p>
            <a:pPr marL="466725" lvl="2" indent="-285750" algn="just">
              <a:buFont typeface="Arial" pitchFamily="34" charset="0"/>
              <a:buChar char="•"/>
            </a:pPr>
            <a:endParaRPr lang="de-DE" sz="1400" kern="0" dirty="0">
              <a:solidFill>
                <a:srgbClr val="28385B"/>
              </a:solidFill>
            </a:endParaRPr>
          </a:p>
          <a:p>
            <a:pPr lvl="3" indent="0" algn="just">
              <a:buFont typeface="Arial" pitchFamily="34" charset="0"/>
              <a:buNone/>
            </a:pPr>
            <a:endParaRPr lang="de-DE" sz="1400" kern="0" dirty="0"/>
          </a:p>
          <a:p>
            <a:pPr lvl="3" indent="0" algn="just">
              <a:buFont typeface="Arial" pitchFamily="34" charset="0"/>
              <a:buNone/>
            </a:pPr>
            <a:endParaRPr lang="de-DE" sz="1400" kern="0" dirty="0"/>
          </a:p>
          <a:p>
            <a:pPr marL="285750" indent="-285750" algn="just">
              <a:buFont typeface="Arial" panose="020B0604020202020204" pitchFamily="34" charset="0"/>
              <a:buChar char="•"/>
            </a:pPr>
            <a:endParaRPr lang="de-DE" sz="1500" b="0" i="0" kern="0" dirty="0">
              <a:solidFill>
                <a:schemeClr val="tx1"/>
              </a:solidFill>
            </a:endParaRPr>
          </a:p>
          <a:p>
            <a:pPr marL="285750" indent="-285750">
              <a:buFont typeface="Arial" panose="020B0604020202020204" pitchFamily="34" charset="0"/>
              <a:buChar char="•"/>
            </a:pPr>
            <a:endParaRPr lang="de-DE" sz="1500" b="0" i="0" kern="0" dirty="0">
              <a:solidFill>
                <a:schemeClr val="tx1"/>
              </a:solidFill>
            </a:endParaRPr>
          </a:p>
        </p:txBody>
      </p:sp>
    </p:spTree>
    <p:extLst>
      <p:ext uri="{BB962C8B-B14F-4D97-AF65-F5344CB8AC3E}">
        <p14:creationId xmlns:p14="http://schemas.microsoft.com/office/powerpoint/2010/main" val="18049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2D35F-39FE-A8FF-E7EF-DB47FB533ED7}"/>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85D8C15A-0DB9-8003-CBB8-49D7FEBACB01}"/>
              </a:ext>
            </a:extLst>
          </p:cNvPr>
          <p:cNvSpPr>
            <a:spLocks noGrp="1"/>
          </p:cNvSpPr>
          <p:nvPr>
            <p:ph idx="1"/>
          </p:nvPr>
        </p:nvSpPr>
        <p:spPr>
          <a:xfrm>
            <a:off x="373437" y="2204864"/>
            <a:ext cx="8424000" cy="4896544"/>
          </a:xfrm>
        </p:spPr>
        <p:txBody>
          <a:bodyPr numCol="1">
            <a:normAutofit/>
          </a:bodyPr>
          <a:lstStyle/>
          <a:p>
            <a:pPr marL="285750" indent="-285750" algn="just">
              <a:buFont typeface="Arial" panose="020B0604020202020204" pitchFamily="34" charset="0"/>
              <a:buChar char="•"/>
            </a:pPr>
            <a:r>
              <a:rPr lang="de-DE" sz="1400" i="0" dirty="0">
                <a:solidFill>
                  <a:srgbClr val="28385B"/>
                </a:solidFill>
              </a:rPr>
              <a:t>Ausreichender Bezug: </a:t>
            </a:r>
          </a:p>
          <a:p>
            <a:pPr marL="466725" lvl="2" indent="-285750" algn="just">
              <a:buFont typeface="Arial" panose="020B0604020202020204" pitchFamily="34" charset="0"/>
              <a:buChar char="•"/>
            </a:pPr>
            <a:r>
              <a:rPr lang="de-DE" sz="1400" dirty="0">
                <a:solidFill>
                  <a:srgbClr val="28385B"/>
                </a:solidFill>
              </a:rPr>
              <a:t>Angabe des Arbeitgebers im </a:t>
            </a:r>
            <a:r>
              <a:rPr lang="de-DE" sz="1400" dirty="0" err="1">
                <a:solidFill>
                  <a:srgbClr val="28385B"/>
                </a:solidFill>
              </a:rPr>
              <a:t>Social</a:t>
            </a:r>
            <a:r>
              <a:rPr lang="de-DE" sz="1400" dirty="0">
                <a:solidFill>
                  <a:srgbClr val="28385B"/>
                </a:solidFill>
              </a:rPr>
              <a:t>-Media-Profil </a:t>
            </a:r>
            <a:r>
              <a:rPr lang="de-DE" sz="1100" dirty="0">
                <a:solidFill>
                  <a:srgbClr val="28385B"/>
                </a:solidFill>
              </a:rPr>
              <a:t>(z.B. ArbG Mannheim, NZA-RR 2016, 254; ArbG Herne, ZD 2017, 41)</a:t>
            </a:r>
            <a:endParaRPr lang="de-DE" sz="1400" dirty="0">
              <a:solidFill>
                <a:srgbClr val="28385B"/>
              </a:solidFill>
            </a:endParaRPr>
          </a:p>
          <a:p>
            <a:pPr marL="466725" lvl="2" indent="-285750" algn="just">
              <a:buFont typeface="Arial" panose="020B0604020202020204" pitchFamily="34" charset="0"/>
              <a:buChar char="•"/>
            </a:pPr>
            <a:r>
              <a:rPr lang="de-DE" sz="1400" dirty="0">
                <a:solidFill>
                  <a:srgbClr val="28385B"/>
                </a:solidFill>
              </a:rPr>
              <a:t>Abbildung in Dienstkleidung oder arbeitgeberidentifizierenden Merkmalen </a:t>
            </a:r>
            <a:r>
              <a:rPr lang="de-DE" sz="1100" dirty="0">
                <a:solidFill>
                  <a:srgbClr val="28385B"/>
                </a:solidFill>
              </a:rPr>
              <a:t>(z.B. LAG Sachsen, NZA-RR 2018, 244)</a:t>
            </a:r>
            <a:endParaRPr lang="de-DE" sz="1400" dirty="0">
              <a:solidFill>
                <a:srgbClr val="28385B"/>
              </a:solidFill>
            </a:endParaRPr>
          </a:p>
          <a:p>
            <a:pPr marL="466725" lvl="2" indent="-285750" algn="just">
              <a:buFont typeface="Arial" panose="020B0604020202020204" pitchFamily="34" charset="0"/>
              <a:buChar char="•"/>
            </a:pPr>
            <a:r>
              <a:rPr lang="de-DE" sz="1400" dirty="0">
                <a:solidFill>
                  <a:srgbClr val="28385B"/>
                </a:solidFill>
              </a:rPr>
              <a:t>Äußerungen gegenüber Arbeitskollegen oder im beruflichen Umfeld </a:t>
            </a:r>
            <a:r>
              <a:rPr lang="de-DE" sz="1100" dirty="0">
                <a:solidFill>
                  <a:srgbClr val="28385B"/>
                </a:solidFill>
              </a:rPr>
              <a:t>(ArbG Mannheim, Urt. v. 19.05.2015 – 7 Ca 254/14 – </a:t>
            </a:r>
            <a:r>
              <a:rPr lang="de-DE" sz="1100" dirty="0" err="1">
                <a:solidFill>
                  <a:srgbClr val="28385B"/>
                </a:solidFill>
              </a:rPr>
              <a:t>juris</a:t>
            </a:r>
            <a:r>
              <a:rPr lang="de-DE" sz="1100" dirty="0">
                <a:solidFill>
                  <a:srgbClr val="28385B"/>
                </a:solidFill>
              </a:rPr>
              <a:t>)</a:t>
            </a:r>
            <a:endParaRPr lang="de-DE" sz="1400" dirty="0">
              <a:solidFill>
                <a:srgbClr val="28385B"/>
              </a:solidFill>
            </a:endParaRPr>
          </a:p>
          <a:p>
            <a:pPr marL="466725" lvl="2" indent="-285750" algn="just">
              <a:buFont typeface="Arial" panose="020B0604020202020204" pitchFamily="34" charset="0"/>
              <a:buChar char="•"/>
            </a:pPr>
            <a:r>
              <a:rPr lang="de-DE" sz="1400" dirty="0">
                <a:solidFill>
                  <a:srgbClr val="28385B"/>
                </a:solidFill>
              </a:rPr>
              <a:t>Hervorgehobene (öffentlichkeitswirksame) Stellung im Unternehmen </a:t>
            </a:r>
            <a:r>
              <a:rPr lang="de-DE" sz="1100" dirty="0">
                <a:solidFill>
                  <a:srgbClr val="28385B"/>
                </a:solidFill>
              </a:rPr>
              <a:t>(z.B. Profifußballspieler, vgl. jüngst ArbG Mainz, 12.07.2024, 10 Ca 1411/23, </a:t>
            </a:r>
            <a:r>
              <a:rPr lang="de-DE" sz="1100" dirty="0" err="1">
                <a:solidFill>
                  <a:srgbClr val="28385B"/>
                </a:solidFill>
              </a:rPr>
              <a:t>Rn</a:t>
            </a:r>
            <a:r>
              <a:rPr lang="de-DE" sz="1100" dirty="0">
                <a:solidFill>
                  <a:srgbClr val="28385B"/>
                </a:solidFill>
              </a:rPr>
              <a:t>. 130)</a:t>
            </a:r>
          </a:p>
          <a:p>
            <a:pPr marL="466725" lvl="2" indent="-285750" algn="just">
              <a:buFont typeface="Arial" panose="020B0604020202020204" pitchFamily="34" charset="0"/>
              <a:buChar char="•"/>
            </a:pPr>
            <a:r>
              <a:rPr lang="de-DE" sz="1400" dirty="0">
                <a:solidFill>
                  <a:srgbClr val="28385B"/>
                </a:solidFill>
              </a:rPr>
              <a:t>Str.: Einsatz von Betriebsmitteln oder betrieblichen Einrichtungen </a:t>
            </a:r>
            <a:r>
              <a:rPr lang="de-DE" sz="1100" dirty="0">
                <a:solidFill>
                  <a:srgbClr val="28385B"/>
                </a:solidFill>
              </a:rPr>
              <a:t>(bejaht: ArbG Mannheim, Urt. v. 19.05.2015 – 7 Ca 254/14 – </a:t>
            </a:r>
            <a:r>
              <a:rPr lang="de-DE" sz="1100" dirty="0" err="1">
                <a:solidFill>
                  <a:srgbClr val="28385B"/>
                </a:solidFill>
              </a:rPr>
              <a:t>juris</a:t>
            </a:r>
            <a:r>
              <a:rPr lang="de-DE" sz="1100" dirty="0">
                <a:solidFill>
                  <a:srgbClr val="28385B"/>
                </a:solidFill>
              </a:rPr>
              <a:t>)</a:t>
            </a:r>
            <a:endParaRPr lang="de-DE" sz="1400" dirty="0">
              <a:solidFill>
                <a:srgbClr val="28385B"/>
              </a:solidFill>
            </a:endParaRPr>
          </a:p>
          <a:p>
            <a:pPr algn="just"/>
            <a:endParaRPr lang="de-DE" sz="1400" b="0" i="0" dirty="0">
              <a:solidFill>
                <a:srgbClr val="28385B"/>
              </a:solidFill>
            </a:endParaRPr>
          </a:p>
          <a:p>
            <a:pPr marL="285750" indent="-285750" algn="just">
              <a:buFont typeface="Arial" panose="020B0604020202020204" pitchFamily="34" charset="0"/>
              <a:buChar char="•"/>
            </a:pPr>
            <a:r>
              <a:rPr lang="de-DE" sz="1400" i="0" dirty="0">
                <a:solidFill>
                  <a:srgbClr val="28385B"/>
                </a:solidFill>
              </a:rPr>
              <a:t>(P) Herstellung des Bezugs zum Arbeitsverhältnis über Dritte?</a:t>
            </a:r>
          </a:p>
          <a:p>
            <a:pPr marL="466725" lvl="2" indent="-285750" algn="just">
              <a:buFont typeface="Arial" panose="020B0604020202020204" pitchFamily="34" charset="0"/>
              <a:buChar char="•"/>
            </a:pPr>
            <a:endParaRPr lang="de-DE" sz="1400" dirty="0">
              <a:solidFill>
                <a:srgbClr val="28385B"/>
              </a:solidFill>
            </a:endParaRPr>
          </a:p>
          <a:p>
            <a:pPr lvl="3" indent="0" algn="just">
              <a:buNone/>
            </a:pPr>
            <a:endParaRPr lang="de-DE" sz="1400" b="0" i="0" dirty="0">
              <a:solidFill>
                <a:srgbClr val="28385B"/>
              </a:solidFill>
            </a:endParaRPr>
          </a:p>
          <a:p>
            <a:pPr marL="644525" lvl="3" indent="-285750" algn="just"/>
            <a:endParaRPr lang="de-DE" sz="1400" b="0" i="0" dirty="0">
              <a:solidFill>
                <a:srgbClr val="28385B"/>
              </a:solidFill>
            </a:endParaRPr>
          </a:p>
          <a:p>
            <a:pPr marL="466725" lvl="2"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
        <p:nvSpPr>
          <p:cNvPr id="3" name="Titel 2">
            <a:extLst>
              <a:ext uri="{FF2B5EF4-FFF2-40B4-BE49-F238E27FC236}">
                <a16:creationId xmlns:a16="http://schemas.microsoft.com/office/drawing/2014/main" id="{B81CED98-79FA-3F82-DA90-90EE6BC78CAF}"/>
              </a:ext>
            </a:extLst>
          </p:cNvPr>
          <p:cNvSpPr>
            <a:spLocks noGrp="1"/>
          </p:cNvSpPr>
          <p:nvPr>
            <p:ph type="title"/>
          </p:nvPr>
        </p:nvSpPr>
        <p:spPr>
          <a:xfrm>
            <a:off x="373437" y="1268824"/>
            <a:ext cx="8424000" cy="576000"/>
          </a:xfrm>
        </p:spPr>
        <p:txBody>
          <a:bodyPr/>
          <a:lstStyle/>
          <a:p>
            <a:pPr algn="ctr"/>
            <a:r>
              <a:rPr lang="de-DE" dirty="0"/>
              <a:t>Bezug einer Äußerung zum Arbeitsverhältnis</a:t>
            </a:r>
          </a:p>
        </p:txBody>
      </p:sp>
    </p:spTree>
    <p:extLst>
      <p:ext uri="{BB962C8B-B14F-4D97-AF65-F5344CB8AC3E}">
        <p14:creationId xmlns:p14="http://schemas.microsoft.com/office/powerpoint/2010/main" val="18042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0F684-BCB4-E3BB-160D-5DB1677282F4}"/>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93249CD0-DB62-5909-32A1-9C63B222C604}"/>
              </a:ext>
            </a:extLst>
          </p:cNvPr>
          <p:cNvSpPr>
            <a:spLocks noGrp="1"/>
          </p:cNvSpPr>
          <p:nvPr>
            <p:ph idx="1"/>
          </p:nvPr>
        </p:nvSpPr>
        <p:spPr>
          <a:xfrm>
            <a:off x="393157" y="1871699"/>
            <a:ext cx="8424000" cy="4896544"/>
          </a:xfrm>
        </p:spPr>
        <p:txBody>
          <a:bodyPr numCol="1">
            <a:normAutofit/>
          </a:bodyPr>
          <a:lstStyle/>
          <a:p>
            <a:pPr lvl="3" indent="0" algn="just">
              <a:buNone/>
            </a:pPr>
            <a:endParaRPr lang="de-DE" sz="1400" b="0" i="0" dirty="0">
              <a:solidFill>
                <a:srgbClr val="28385B"/>
              </a:solidFill>
            </a:endParaRPr>
          </a:p>
          <a:p>
            <a:pPr marL="644525" lvl="3" indent="-285750" algn="just"/>
            <a:endParaRPr lang="de-DE" sz="1400" b="0" i="0" dirty="0">
              <a:solidFill>
                <a:srgbClr val="28385B"/>
              </a:solidFill>
            </a:endParaRPr>
          </a:p>
          <a:p>
            <a:pPr marL="466725" lvl="2"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
        <p:nvSpPr>
          <p:cNvPr id="3" name="Titel 2">
            <a:extLst>
              <a:ext uri="{FF2B5EF4-FFF2-40B4-BE49-F238E27FC236}">
                <a16:creationId xmlns:a16="http://schemas.microsoft.com/office/drawing/2014/main" id="{D10B3ABE-E2DF-A687-D605-59716DEE64BB}"/>
              </a:ext>
            </a:extLst>
          </p:cNvPr>
          <p:cNvSpPr>
            <a:spLocks noGrp="1"/>
          </p:cNvSpPr>
          <p:nvPr>
            <p:ph type="title"/>
          </p:nvPr>
        </p:nvSpPr>
        <p:spPr>
          <a:xfrm>
            <a:off x="373437" y="1268824"/>
            <a:ext cx="8424000" cy="576000"/>
          </a:xfrm>
        </p:spPr>
        <p:txBody>
          <a:bodyPr/>
          <a:lstStyle/>
          <a:p>
            <a:pPr algn="ctr"/>
            <a:r>
              <a:rPr lang="de-DE" dirty="0"/>
              <a:t>Sonderfall: Bezug zum Arbeitsverhältnis über Dritte?</a:t>
            </a:r>
          </a:p>
        </p:txBody>
      </p:sp>
      <p:pic>
        <p:nvPicPr>
          <p:cNvPr id="5" name="Grafik 4">
            <a:extLst>
              <a:ext uri="{FF2B5EF4-FFF2-40B4-BE49-F238E27FC236}">
                <a16:creationId xmlns:a16="http://schemas.microsoft.com/office/drawing/2014/main" id="{1A80E1E7-500C-D3B3-4F9C-17DE02E28CE2}"/>
              </a:ext>
            </a:extLst>
          </p:cNvPr>
          <p:cNvPicPr>
            <a:picLocks noChangeAspect="1"/>
          </p:cNvPicPr>
          <p:nvPr/>
        </p:nvPicPr>
        <p:blipFill>
          <a:blip r:embed="rId3"/>
          <a:stretch>
            <a:fillRect/>
          </a:stretch>
        </p:blipFill>
        <p:spPr>
          <a:xfrm>
            <a:off x="830540" y="2132856"/>
            <a:ext cx="3525436" cy="2142078"/>
          </a:xfrm>
          <a:prstGeom prst="rect">
            <a:avLst/>
          </a:prstGeom>
        </p:spPr>
      </p:pic>
      <p:pic>
        <p:nvPicPr>
          <p:cNvPr id="7" name="Grafik 6">
            <a:extLst>
              <a:ext uri="{FF2B5EF4-FFF2-40B4-BE49-F238E27FC236}">
                <a16:creationId xmlns:a16="http://schemas.microsoft.com/office/drawing/2014/main" id="{E52FBC82-00B4-056E-7A83-A8B101D7D772}"/>
              </a:ext>
            </a:extLst>
          </p:cNvPr>
          <p:cNvPicPr>
            <a:picLocks noChangeAspect="1"/>
          </p:cNvPicPr>
          <p:nvPr/>
        </p:nvPicPr>
        <p:blipFill>
          <a:blip r:embed="rId4"/>
          <a:stretch>
            <a:fillRect/>
          </a:stretch>
        </p:blipFill>
        <p:spPr>
          <a:xfrm>
            <a:off x="4788026" y="4239935"/>
            <a:ext cx="3723594" cy="2069385"/>
          </a:xfrm>
          <a:prstGeom prst="rect">
            <a:avLst/>
          </a:prstGeom>
        </p:spPr>
      </p:pic>
    </p:spTree>
    <p:extLst>
      <p:ext uri="{BB962C8B-B14F-4D97-AF65-F5344CB8AC3E}">
        <p14:creationId xmlns:p14="http://schemas.microsoft.com/office/powerpoint/2010/main" val="156722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FB8E2-C66D-54B9-0DAA-1B3CDFCCF084}"/>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DAB78416-8369-41F2-D7ED-A0D35C0FCD98}"/>
              </a:ext>
            </a:extLst>
          </p:cNvPr>
          <p:cNvSpPr>
            <a:spLocks noGrp="1"/>
          </p:cNvSpPr>
          <p:nvPr>
            <p:ph idx="1"/>
          </p:nvPr>
        </p:nvSpPr>
        <p:spPr>
          <a:xfrm>
            <a:off x="393157" y="1871699"/>
            <a:ext cx="8424000" cy="4896544"/>
          </a:xfrm>
        </p:spPr>
        <p:txBody>
          <a:bodyPr numCol="1">
            <a:normAutofit/>
          </a:bodyPr>
          <a:lstStyle/>
          <a:p>
            <a:pPr lvl="3" indent="0" algn="just">
              <a:buNone/>
            </a:pPr>
            <a:endParaRPr lang="de-DE" sz="1400" b="0" i="0" dirty="0">
              <a:solidFill>
                <a:srgbClr val="28385B"/>
              </a:solidFill>
            </a:endParaRPr>
          </a:p>
          <a:p>
            <a:pPr marL="644525" lvl="3" indent="-285750" algn="just"/>
            <a:endParaRPr lang="de-DE" sz="1400" b="0" i="0" dirty="0">
              <a:solidFill>
                <a:srgbClr val="28385B"/>
              </a:solidFill>
            </a:endParaRPr>
          </a:p>
          <a:p>
            <a:pPr marL="466725" lvl="2"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
        <p:nvSpPr>
          <p:cNvPr id="3" name="Titel 2">
            <a:extLst>
              <a:ext uri="{FF2B5EF4-FFF2-40B4-BE49-F238E27FC236}">
                <a16:creationId xmlns:a16="http://schemas.microsoft.com/office/drawing/2014/main" id="{D16AE084-44C8-6252-1D54-3FCCA892014C}"/>
              </a:ext>
            </a:extLst>
          </p:cNvPr>
          <p:cNvSpPr>
            <a:spLocks noGrp="1"/>
          </p:cNvSpPr>
          <p:nvPr>
            <p:ph type="title"/>
          </p:nvPr>
        </p:nvSpPr>
        <p:spPr>
          <a:xfrm>
            <a:off x="373437" y="1268824"/>
            <a:ext cx="8424000" cy="576000"/>
          </a:xfrm>
        </p:spPr>
        <p:txBody>
          <a:bodyPr/>
          <a:lstStyle/>
          <a:p>
            <a:pPr algn="ctr"/>
            <a:r>
              <a:rPr lang="de-DE" dirty="0"/>
              <a:t>Sonderfall: Bezug zum Arbeitsverhältnis über Dritte?</a:t>
            </a:r>
          </a:p>
        </p:txBody>
      </p:sp>
      <p:pic>
        <p:nvPicPr>
          <p:cNvPr id="5" name="Grafik 4">
            <a:extLst>
              <a:ext uri="{FF2B5EF4-FFF2-40B4-BE49-F238E27FC236}">
                <a16:creationId xmlns:a16="http://schemas.microsoft.com/office/drawing/2014/main" id="{5B9A871C-7640-1261-56AD-8F0C198A5756}"/>
              </a:ext>
            </a:extLst>
          </p:cNvPr>
          <p:cNvPicPr>
            <a:picLocks noChangeAspect="1"/>
          </p:cNvPicPr>
          <p:nvPr/>
        </p:nvPicPr>
        <p:blipFill>
          <a:blip r:embed="rId3"/>
          <a:stretch>
            <a:fillRect/>
          </a:stretch>
        </p:blipFill>
        <p:spPr>
          <a:xfrm>
            <a:off x="830540" y="2132856"/>
            <a:ext cx="3525436" cy="2142078"/>
          </a:xfrm>
          <a:prstGeom prst="rect">
            <a:avLst/>
          </a:prstGeom>
        </p:spPr>
      </p:pic>
      <p:sp>
        <p:nvSpPr>
          <p:cNvPr id="4" name="Inhaltsplatzhalter 1">
            <a:extLst>
              <a:ext uri="{FF2B5EF4-FFF2-40B4-BE49-F238E27FC236}">
                <a16:creationId xmlns:a16="http://schemas.microsoft.com/office/drawing/2014/main" id="{F5B9BB9A-DF3B-EC85-F3EE-68CCC46C1BD2}"/>
              </a:ext>
            </a:extLst>
          </p:cNvPr>
          <p:cNvSpPr txBox="1">
            <a:spLocks/>
          </p:cNvSpPr>
          <p:nvPr/>
        </p:nvSpPr>
        <p:spPr>
          <a:xfrm>
            <a:off x="4572000" y="1967320"/>
            <a:ext cx="4212000" cy="4896544"/>
          </a:xfrm>
          <a:prstGeom prst="rect">
            <a:avLst/>
          </a:prstGeom>
        </p:spPr>
        <p:txBody>
          <a:bodyPr vert="horz" lIns="91440" tIns="45720" rIns="91440" bIns="45720" numCol="1" spcCol="360000" rtlCol="0">
            <a:normAutofit lnSpcReduction="10000"/>
          </a:bodyPr>
          <a:lstStyle>
            <a:lvl1pPr algn="l" rtl="0" eaLnBrk="1" fontAlgn="base" hangingPunct="1">
              <a:lnSpc>
                <a:spcPct val="110000"/>
              </a:lnSpc>
              <a:spcBef>
                <a:spcPts val="0"/>
              </a:spcBef>
              <a:spcAft>
                <a:spcPts val="600"/>
              </a:spcAft>
              <a:defRPr sz="1050" b="1" i="1">
                <a:solidFill>
                  <a:srgbClr val="8DB053"/>
                </a:solidFill>
                <a:latin typeface="Verdana" panose="020B0604030504040204" pitchFamily="34" charset="0"/>
                <a:ea typeface="Verdana" panose="020B0604030504040204" pitchFamily="34" charset="0"/>
                <a:cs typeface="Verdana" panose="020B0604030504040204" pitchFamily="34" charset="0"/>
              </a:defRPr>
            </a:lvl1pPr>
            <a:lvl2pPr marL="1588" indent="0" algn="l" rtl="0" eaLnBrk="1" fontAlgn="base" hangingPunct="1">
              <a:lnSpc>
                <a:spcPct val="110000"/>
              </a:lnSpc>
              <a:spcBef>
                <a:spcPts val="0"/>
              </a:spcBef>
              <a:spcAft>
                <a:spcPts val="600"/>
              </a:spcAft>
              <a:buClr>
                <a:schemeClr val="accent3"/>
              </a:buClr>
              <a:buNone/>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80975" indent="-180975" algn="l" rtl="0" eaLnBrk="1" fontAlgn="base" hangingPunct="1">
              <a:lnSpc>
                <a:spcPct val="110000"/>
              </a:lnSpc>
              <a:spcBef>
                <a:spcPts val="0"/>
              </a:spcBef>
              <a:spcAft>
                <a:spcPts val="600"/>
              </a:spcAft>
              <a:buClr>
                <a:srgbClr val="8DB053"/>
              </a:buClr>
              <a:buFont typeface="Arial" pitchFamily="34" charset="0"/>
              <a:buNone/>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58775" indent="-184150" algn="l" rtl="0" eaLnBrk="1" fontAlgn="base" hangingPunct="1">
              <a:lnSpc>
                <a:spcPct val="110000"/>
              </a:lnSpc>
              <a:spcBef>
                <a:spcPts val="0"/>
              </a:spcBef>
              <a:spcAft>
                <a:spcPts val="600"/>
              </a:spcAft>
              <a:buClr>
                <a:srgbClr val="8DB053"/>
              </a:buClr>
              <a:buFont typeface="Arial" pitchFamily="34" charset="0"/>
              <a:buChar char="•"/>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358775" indent="-184150" algn="l" rtl="0" eaLnBrk="1" fontAlgn="base" hangingPunct="1">
              <a:lnSpc>
                <a:spcPct val="110000"/>
              </a:lnSpc>
              <a:spcBef>
                <a:spcPts val="0"/>
              </a:spcBef>
              <a:spcAft>
                <a:spcPts val="600"/>
              </a:spcAft>
              <a:buClr>
                <a:srgbClr val="8DB053"/>
              </a:buClr>
              <a:buFont typeface="Courier New" panose="02070309020205020404" pitchFamily="49" charset="0"/>
              <a:buChar char="o"/>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14500" indent="-180975" algn="l" rtl="0" eaLnBrk="1" fontAlgn="base" hangingPunct="1">
              <a:spcBef>
                <a:spcPct val="20000"/>
              </a:spcBef>
              <a:spcAft>
                <a:spcPct val="0"/>
              </a:spcAft>
              <a:buClr>
                <a:schemeClr val="tx2"/>
              </a:buClr>
              <a:buChar char="•"/>
              <a:defRPr>
                <a:solidFill>
                  <a:srgbClr val="0B1A40"/>
                </a:solidFill>
                <a:latin typeface="+mn-lt"/>
                <a:cs typeface="+mn-cs"/>
              </a:defRPr>
            </a:lvl6pPr>
            <a:lvl7pPr marL="2171700" indent="-180975" algn="l" rtl="0" eaLnBrk="1" fontAlgn="base" hangingPunct="1">
              <a:spcBef>
                <a:spcPct val="20000"/>
              </a:spcBef>
              <a:spcAft>
                <a:spcPct val="0"/>
              </a:spcAft>
              <a:buClr>
                <a:schemeClr val="tx2"/>
              </a:buClr>
              <a:buChar char="•"/>
              <a:defRPr>
                <a:solidFill>
                  <a:srgbClr val="0B1A40"/>
                </a:solidFill>
                <a:latin typeface="+mn-lt"/>
                <a:cs typeface="+mn-cs"/>
              </a:defRPr>
            </a:lvl7pPr>
            <a:lvl8pPr marL="2628900" indent="-180975" algn="l" rtl="0" eaLnBrk="1" fontAlgn="base" hangingPunct="1">
              <a:spcBef>
                <a:spcPct val="20000"/>
              </a:spcBef>
              <a:spcAft>
                <a:spcPct val="0"/>
              </a:spcAft>
              <a:buClr>
                <a:schemeClr val="tx2"/>
              </a:buClr>
              <a:buChar char="•"/>
              <a:defRPr>
                <a:solidFill>
                  <a:srgbClr val="0B1A40"/>
                </a:solidFill>
                <a:latin typeface="+mn-lt"/>
                <a:cs typeface="+mn-cs"/>
              </a:defRPr>
            </a:lvl8pPr>
            <a:lvl9pPr marL="3086100" indent="-180975" algn="l" rtl="0" eaLnBrk="1" fontAlgn="base" hangingPunct="1">
              <a:spcBef>
                <a:spcPct val="20000"/>
              </a:spcBef>
              <a:spcAft>
                <a:spcPct val="0"/>
              </a:spcAft>
              <a:buClr>
                <a:schemeClr val="tx2"/>
              </a:buClr>
              <a:buChar char="•"/>
              <a:defRPr>
                <a:solidFill>
                  <a:srgbClr val="0B1A40"/>
                </a:solidFill>
                <a:latin typeface="+mn-lt"/>
                <a:cs typeface="+mn-cs"/>
              </a:defRPr>
            </a:lvl9pPr>
          </a:lstStyle>
          <a:p>
            <a:pPr algn="just"/>
            <a:r>
              <a:rPr lang="de-DE" sz="1400" i="0" u="sng" kern="0" dirty="0">
                <a:solidFill>
                  <a:srgbClr val="28385B"/>
                </a:solidFill>
              </a:rPr>
              <a:t>Beispiel: </a:t>
            </a:r>
          </a:p>
          <a:p>
            <a:pPr algn="just"/>
            <a:r>
              <a:rPr lang="de-DE" sz="1400" b="0" kern="0" dirty="0">
                <a:solidFill>
                  <a:srgbClr val="28385B"/>
                </a:solidFill>
              </a:rPr>
              <a:t>Der Arbeitnehmer ist als Maschinenschlosser bei einem weltweit bekannten Automobilunternehmen tätig. Im Jahr 2017 breitet eine Gruppe, zu der auch der Arbeitnehmer gehört, in einer Großraumdisco auf Mallorca eine der Reichskriegsflagge nachempfundene Flagge aus. </a:t>
            </a:r>
          </a:p>
          <a:p>
            <a:pPr algn="just"/>
            <a:r>
              <a:rPr lang="de-DE" sz="1400" b="0" kern="0" dirty="0">
                <a:solidFill>
                  <a:srgbClr val="28385B"/>
                </a:solidFill>
              </a:rPr>
              <a:t>Der Vorfall wird zum Gegenstand einer großflächigen medialen Berichterstattung sowohl in Spanien als auch in Deutschland. Hierbei wird zum Teil auch der Arbeitgeber des Arbeitnehmers durch die Medien namentlich erwähnt und mit dem Vorfall in Verbindung gebracht. Bereits im Vorfeld war der Arbeitnehmer – jeweils ohne Verknüpfung zum Arbeitgeber – durch fremdenfeindliche Äußerungen bei Facebook aufgefallen. </a:t>
            </a:r>
            <a:endParaRPr lang="de-DE" sz="1400" kern="0" dirty="0">
              <a:solidFill>
                <a:srgbClr val="28385B"/>
              </a:solidFill>
            </a:endParaRPr>
          </a:p>
          <a:p>
            <a:pPr marL="285750" indent="-285750" algn="just">
              <a:buFont typeface="Arial" panose="020B0604020202020204" pitchFamily="34" charset="0"/>
              <a:buChar char="•"/>
            </a:pPr>
            <a:endParaRPr lang="de-DE" sz="1400" b="0" i="0" kern="0" dirty="0">
              <a:solidFill>
                <a:srgbClr val="28385B"/>
              </a:solidFill>
            </a:endParaRPr>
          </a:p>
          <a:p>
            <a:pPr marL="644525" lvl="3" indent="-285750" algn="just"/>
            <a:endParaRPr lang="de-DE" sz="1400" kern="0" dirty="0">
              <a:solidFill>
                <a:srgbClr val="28385B"/>
              </a:solidFill>
            </a:endParaRPr>
          </a:p>
          <a:p>
            <a:pPr marL="466725" lvl="2" indent="-285750" algn="just">
              <a:buFont typeface="Arial" pitchFamily="34" charset="0"/>
              <a:buChar char="•"/>
            </a:pPr>
            <a:endParaRPr lang="de-DE" sz="1400" kern="0" dirty="0">
              <a:solidFill>
                <a:srgbClr val="28385B"/>
              </a:solidFill>
            </a:endParaRPr>
          </a:p>
          <a:p>
            <a:pPr lvl="3" indent="0" algn="just">
              <a:buFont typeface="Arial" pitchFamily="34" charset="0"/>
              <a:buNone/>
            </a:pPr>
            <a:endParaRPr lang="de-DE" sz="1400" kern="0" dirty="0"/>
          </a:p>
          <a:p>
            <a:pPr lvl="3" indent="0" algn="just">
              <a:buFont typeface="Arial" pitchFamily="34" charset="0"/>
              <a:buNone/>
            </a:pPr>
            <a:endParaRPr lang="de-DE" sz="1400" kern="0" dirty="0"/>
          </a:p>
          <a:p>
            <a:pPr marL="285750" indent="-285750" algn="just">
              <a:buFont typeface="Arial" panose="020B0604020202020204" pitchFamily="34" charset="0"/>
              <a:buChar char="•"/>
            </a:pPr>
            <a:endParaRPr lang="de-DE" sz="1500" b="0" i="0" kern="0" dirty="0">
              <a:solidFill>
                <a:schemeClr val="tx1"/>
              </a:solidFill>
            </a:endParaRPr>
          </a:p>
          <a:p>
            <a:pPr marL="285750" indent="-285750">
              <a:buFont typeface="Arial" panose="020B0604020202020204" pitchFamily="34" charset="0"/>
              <a:buChar char="•"/>
            </a:pPr>
            <a:endParaRPr lang="de-DE" sz="1500" b="0" i="0" kern="0" dirty="0">
              <a:solidFill>
                <a:schemeClr val="tx1"/>
              </a:solidFill>
            </a:endParaRPr>
          </a:p>
        </p:txBody>
      </p:sp>
    </p:spTree>
    <p:extLst>
      <p:ext uri="{BB962C8B-B14F-4D97-AF65-F5344CB8AC3E}">
        <p14:creationId xmlns:p14="http://schemas.microsoft.com/office/powerpoint/2010/main" val="113685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6CEB2-2122-73BD-9E8B-CC47CC9F4F75}"/>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CD7E25E1-CC49-8EA5-4890-BAC23740E270}"/>
              </a:ext>
            </a:extLst>
          </p:cNvPr>
          <p:cNvSpPr>
            <a:spLocks noGrp="1"/>
          </p:cNvSpPr>
          <p:nvPr>
            <p:ph idx="1"/>
          </p:nvPr>
        </p:nvSpPr>
        <p:spPr>
          <a:xfrm>
            <a:off x="393157" y="1871699"/>
            <a:ext cx="8424000" cy="4896544"/>
          </a:xfrm>
        </p:spPr>
        <p:txBody>
          <a:bodyPr numCol="1">
            <a:normAutofit/>
          </a:bodyPr>
          <a:lstStyle/>
          <a:p>
            <a:pPr lvl="3" indent="0" algn="just">
              <a:buNone/>
            </a:pPr>
            <a:endParaRPr lang="de-DE" sz="1400" b="0" i="0" dirty="0">
              <a:solidFill>
                <a:srgbClr val="28385B"/>
              </a:solidFill>
            </a:endParaRPr>
          </a:p>
          <a:p>
            <a:pPr marL="644525" lvl="3" indent="-285750" algn="just"/>
            <a:endParaRPr lang="de-DE" sz="1400" b="0" i="0" dirty="0">
              <a:solidFill>
                <a:srgbClr val="28385B"/>
              </a:solidFill>
            </a:endParaRPr>
          </a:p>
          <a:p>
            <a:pPr marL="466725" lvl="2"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
        <p:nvSpPr>
          <p:cNvPr id="3" name="Titel 2">
            <a:extLst>
              <a:ext uri="{FF2B5EF4-FFF2-40B4-BE49-F238E27FC236}">
                <a16:creationId xmlns:a16="http://schemas.microsoft.com/office/drawing/2014/main" id="{F3E7388B-D237-C9A4-FC3F-37B5F907A038}"/>
              </a:ext>
            </a:extLst>
          </p:cNvPr>
          <p:cNvSpPr>
            <a:spLocks noGrp="1"/>
          </p:cNvSpPr>
          <p:nvPr>
            <p:ph type="title"/>
          </p:nvPr>
        </p:nvSpPr>
        <p:spPr>
          <a:xfrm>
            <a:off x="373437" y="1268824"/>
            <a:ext cx="8424000" cy="576000"/>
          </a:xfrm>
        </p:spPr>
        <p:txBody>
          <a:bodyPr/>
          <a:lstStyle/>
          <a:p>
            <a:pPr algn="ctr"/>
            <a:r>
              <a:rPr lang="de-DE" dirty="0"/>
              <a:t>Sonderfall: Bezug zum Arbeitsverhältnis über Dritte?</a:t>
            </a:r>
          </a:p>
        </p:txBody>
      </p:sp>
      <p:pic>
        <p:nvPicPr>
          <p:cNvPr id="5" name="Grafik 4">
            <a:extLst>
              <a:ext uri="{FF2B5EF4-FFF2-40B4-BE49-F238E27FC236}">
                <a16:creationId xmlns:a16="http://schemas.microsoft.com/office/drawing/2014/main" id="{24FF6E43-306A-9225-F749-AD7F9B51A12B}"/>
              </a:ext>
            </a:extLst>
          </p:cNvPr>
          <p:cNvPicPr>
            <a:picLocks noChangeAspect="1"/>
          </p:cNvPicPr>
          <p:nvPr/>
        </p:nvPicPr>
        <p:blipFill>
          <a:blip r:embed="rId3"/>
          <a:stretch>
            <a:fillRect/>
          </a:stretch>
        </p:blipFill>
        <p:spPr>
          <a:xfrm>
            <a:off x="830540" y="2132856"/>
            <a:ext cx="3525436" cy="2142078"/>
          </a:xfrm>
          <a:prstGeom prst="rect">
            <a:avLst/>
          </a:prstGeom>
        </p:spPr>
      </p:pic>
      <p:sp>
        <p:nvSpPr>
          <p:cNvPr id="4" name="Inhaltsplatzhalter 1">
            <a:extLst>
              <a:ext uri="{FF2B5EF4-FFF2-40B4-BE49-F238E27FC236}">
                <a16:creationId xmlns:a16="http://schemas.microsoft.com/office/drawing/2014/main" id="{D2927BB2-CD8E-5DE7-C631-68FF962B229A}"/>
              </a:ext>
            </a:extLst>
          </p:cNvPr>
          <p:cNvSpPr txBox="1">
            <a:spLocks/>
          </p:cNvSpPr>
          <p:nvPr/>
        </p:nvSpPr>
        <p:spPr>
          <a:xfrm>
            <a:off x="4572000" y="1967320"/>
            <a:ext cx="4212000" cy="4896544"/>
          </a:xfrm>
          <a:prstGeom prst="rect">
            <a:avLst/>
          </a:prstGeom>
        </p:spPr>
        <p:txBody>
          <a:bodyPr vert="horz" lIns="91440" tIns="45720" rIns="91440" bIns="45720" numCol="1" spcCol="360000" rtlCol="0">
            <a:normAutofit/>
          </a:bodyPr>
          <a:lstStyle>
            <a:lvl1pPr algn="l" rtl="0" eaLnBrk="1" fontAlgn="base" hangingPunct="1">
              <a:lnSpc>
                <a:spcPct val="110000"/>
              </a:lnSpc>
              <a:spcBef>
                <a:spcPts val="0"/>
              </a:spcBef>
              <a:spcAft>
                <a:spcPts val="600"/>
              </a:spcAft>
              <a:defRPr sz="1050" b="1" i="1">
                <a:solidFill>
                  <a:srgbClr val="8DB053"/>
                </a:solidFill>
                <a:latin typeface="Verdana" panose="020B0604030504040204" pitchFamily="34" charset="0"/>
                <a:ea typeface="Verdana" panose="020B0604030504040204" pitchFamily="34" charset="0"/>
                <a:cs typeface="Verdana" panose="020B0604030504040204" pitchFamily="34" charset="0"/>
              </a:defRPr>
            </a:lvl1pPr>
            <a:lvl2pPr marL="1588" indent="0" algn="l" rtl="0" eaLnBrk="1" fontAlgn="base" hangingPunct="1">
              <a:lnSpc>
                <a:spcPct val="110000"/>
              </a:lnSpc>
              <a:spcBef>
                <a:spcPts val="0"/>
              </a:spcBef>
              <a:spcAft>
                <a:spcPts val="600"/>
              </a:spcAft>
              <a:buClr>
                <a:schemeClr val="accent3"/>
              </a:buClr>
              <a:buNone/>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80975" indent="-180975" algn="l" rtl="0" eaLnBrk="1" fontAlgn="base" hangingPunct="1">
              <a:lnSpc>
                <a:spcPct val="110000"/>
              </a:lnSpc>
              <a:spcBef>
                <a:spcPts val="0"/>
              </a:spcBef>
              <a:spcAft>
                <a:spcPts val="600"/>
              </a:spcAft>
              <a:buClr>
                <a:srgbClr val="8DB053"/>
              </a:buClr>
              <a:buFont typeface="Arial" pitchFamily="34" charset="0"/>
              <a:buNone/>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58775" indent="-184150" algn="l" rtl="0" eaLnBrk="1" fontAlgn="base" hangingPunct="1">
              <a:lnSpc>
                <a:spcPct val="110000"/>
              </a:lnSpc>
              <a:spcBef>
                <a:spcPts val="0"/>
              </a:spcBef>
              <a:spcAft>
                <a:spcPts val="600"/>
              </a:spcAft>
              <a:buClr>
                <a:srgbClr val="8DB053"/>
              </a:buClr>
              <a:buFont typeface="Arial" pitchFamily="34" charset="0"/>
              <a:buChar char="•"/>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358775" indent="-184150" algn="l" rtl="0" eaLnBrk="1" fontAlgn="base" hangingPunct="1">
              <a:lnSpc>
                <a:spcPct val="110000"/>
              </a:lnSpc>
              <a:spcBef>
                <a:spcPts val="0"/>
              </a:spcBef>
              <a:spcAft>
                <a:spcPts val="600"/>
              </a:spcAft>
              <a:buClr>
                <a:srgbClr val="8DB053"/>
              </a:buClr>
              <a:buFont typeface="Courier New" panose="02070309020205020404" pitchFamily="49" charset="0"/>
              <a:buChar char="o"/>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14500" indent="-180975" algn="l" rtl="0" eaLnBrk="1" fontAlgn="base" hangingPunct="1">
              <a:spcBef>
                <a:spcPct val="20000"/>
              </a:spcBef>
              <a:spcAft>
                <a:spcPct val="0"/>
              </a:spcAft>
              <a:buClr>
                <a:schemeClr val="tx2"/>
              </a:buClr>
              <a:buChar char="•"/>
              <a:defRPr>
                <a:solidFill>
                  <a:srgbClr val="0B1A40"/>
                </a:solidFill>
                <a:latin typeface="+mn-lt"/>
                <a:cs typeface="+mn-cs"/>
              </a:defRPr>
            </a:lvl6pPr>
            <a:lvl7pPr marL="2171700" indent="-180975" algn="l" rtl="0" eaLnBrk="1" fontAlgn="base" hangingPunct="1">
              <a:spcBef>
                <a:spcPct val="20000"/>
              </a:spcBef>
              <a:spcAft>
                <a:spcPct val="0"/>
              </a:spcAft>
              <a:buClr>
                <a:schemeClr val="tx2"/>
              </a:buClr>
              <a:buChar char="•"/>
              <a:defRPr>
                <a:solidFill>
                  <a:srgbClr val="0B1A40"/>
                </a:solidFill>
                <a:latin typeface="+mn-lt"/>
                <a:cs typeface="+mn-cs"/>
              </a:defRPr>
            </a:lvl7pPr>
            <a:lvl8pPr marL="2628900" indent="-180975" algn="l" rtl="0" eaLnBrk="1" fontAlgn="base" hangingPunct="1">
              <a:spcBef>
                <a:spcPct val="20000"/>
              </a:spcBef>
              <a:spcAft>
                <a:spcPct val="0"/>
              </a:spcAft>
              <a:buClr>
                <a:schemeClr val="tx2"/>
              </a:buClr>
              <a:buChar char="•"/>
              <a:defRPr>
                <a:solidFill>
                  <a:srgbClr val="0B1A40"/>
                </a:solidFill>
                <a:latin typeface="+mn-lt"/>
                <a:cs typeface="+mn-cs"/>
              </a:defRPr>
            </a:lvl8pPr>
            <a:lvl9pPr marL="3086100" indent="-180975" algn="l" rtl="0" eaLnBrk="1" fontAlgn="base" hangingPunct="1">
              <a:spcBef>
                <a:spcPct val="20000"/>
              </a:spcBef>
              <a:spcAft>
                <a:spcPct val="0"/>
              </a:spcAft>
              <a:buClr>
                <a:schemeClr val="tx2"/>
              </a:buClr>
              <a:buChar char="•"/>
              <a:defRPr>
                <a:solidFill>
                  <a:srgbClr val="0B1A40"/>
                </a:solidFill>
                <a:latin typeface="+mn-lt"/>
                <a:cs typeface="+mn-cs"/>
              </a:defRPr>
            </a:lvl9pPr>
          </a:lstStyle>
          <a:p>
            <a:pPr algn="just"/>
            <a:r>
              <a:rPr lang="de-DE" sz="1400" i="0" dirty="0">
                <a:solidFill>
                  <a:srgbClr val="28385B"/>
                </a:solidFill>
                <a:latin typeface="+mn-lt"/>
              </a:rPr>
              <a:t>LAG Niedersachsen:</a:t>
            </a:r>
            <a:r>
              <a:rPr lang="de-DE" sz="1400" b="0" i="0" dirty="0">
                <a:solidFill>
                  <a:srgbClr val="28385B"/>
                </a:solidFill>
                <a:latin typeface="+mn-lt"/>
              </a:rPr>
              <a:t> </a:t>
            </a:r>
            <a:r>
              <a:rPr lang="de-DE" sz="1400" i="0" dirty="0">
                <a:solidFill>
                  <a:srgbClr val="28385B"/>
                </a:solidFill>
                <a:latin typeface="+mn-lt"/>
              </a:rPr>
              <a:t>(-)</a:t>
            </a:r>
          </a:p>
          <a:p>
            <a:pPr algn="just"/>
            <a:r>
              <a:rPr lang="de-DE" sz="1100" b="0" i="0" dirty="0">
                <a:solidFill>
                  <a:srgbClr val="28385B"/>
                </a:solidFill>
                <a:latin typeface="+mn-lt"/>
              </a:rPr>
              <a:t>(Urt. v. 21.03.2019 – 13 Sa 371/18)</a:t>
            </a:r>
            <a:endParaRPr lang="de-DE" sz="1100" i="0" dirty="0">
              <a:solidFill>
                <a:srgbClr val="28385B"/>
              </a:solidFill>
              <a:latin typeface="+mn-lt"/>
            </a:endParaRPr>
          </a:p>
          <a:p>
            <a:pPr marL="466725" lvl="2" indent="-285750" algn="just">
              <a:buFont typeface="Arial" panose="020B0604020202020204" pitchFamily="34" charset="0"/>
              <a:buChar char="•"/>
            </a:pPr>
            <a:r>
              <a:rPr lang="de-DE" sz="1400" dirty="0">
                <a:solidFill>
                  <a:srgbClr val="28385B"/>
                </a:solidFill>
                <a:latin typeface="+mn-lt"/>
              </a:rPr>
              <a:t>Kein inhaltlicher Bezug der Gruppe oder der Veranstaltung zum Arbeitgeber</a:t>
            </a:r>
          </a:p>
          <a:p>
            <a:pPr marL="466725" lvl="2" indent="-285750" algn="just">
              <a:buFont typeface="Arial" panose="020B0604020202020204" pitchFamily="34" charset="0"/>
              <a:buChar char="•"/>
            </a:pPr>
            <a:r>
              <a:rPr lang="de-DE" sz="1400" b="0" i="0" dirty="0">
                <a:solidFill>
                  <a:srgbClr val="28385B"/>
                </a:solidFill>
                <a:latin typeface="+mn-lt"/>
              </a:rPr>
              <a:t>Keine herausgehobene Stellung des Arbeitnehmers als „Repräsentant“ </a:t>
            </a:r>
          </a:p>
          <a:p>
            <a:pPr marL="466725" lvl="2" indent="-285750" algn="just">
              <a:buFont typeface="Arial" panose="020B0604020202020204" pitchFamily="34" charset="0"/>
              <a:buChar char="•"/>
            </a:pPr>
            <a:r>
              <a:rPr lang="de-DE" sz="1400" dirty="0">
                <a:solidFill>
                  <a:srgbClr val="28385B"/>
                </a:solidFill>
                <a:latin typeface="+mn-lt"/>
              </a:rPr>
              <a:t>Keine Nutzung von Betriebsmitteln oder betrieblichen Einrichtungen</a:t>
            </a:r>
          </a:p>
          <a:p>
            <a:pPr marL="466725" lvl="2" indent="-285750" algn="just">
              <a:buFont typeface="Arial" panose="020B0604020202020204" pitchFamily="34" charset="0"/>
              <a:buChar char="•"/>
            </a:pPr>
            <a:r>
              <a:rPr lang="de-DE" sz="1400" b="0" i="0" dirty="0">
                <a:solidFill>
                  <a:srgbClr val="28385B"/>
                </a:solidFill>
                <a:latin typeface="+mn-lt"/>
              </a:rPr>
              <a:t>Keine Beziehung zum Arbeitgeber durch eigenes Handeln (z.B. durch Nennung im Profil)</a:t>
            </a:r>
          </a:p>
          <a:p>
            <a:pPr marL="466725" lvl="2" indent="-285750" algn="just">
              <a:buFont typeface="Arial" panose="020B0604020202020204" pitchFamily="34" charset="0"/>
              <a:buChar char="•"/>
            </a:pPr>
            <a:r>
              <a:rPr lang="de-DE" sz="1400" dirty="0">
                <a:solidFill>
                  <a:srgbClr val="28385B"/>
                </a:solidFill>
                <a:latin typeface="+mn-lt"/>
              </a:rPr>
              <a:t>Offen gelassen: Genügt eine „Vorhersehbarkeit“ der Verknüpfung zum Arbeitgeber durch Dritte für den hinreichenden Bezug aus?</a:t>
            </a:r>
            <a:endParaRPr lang="de-DE" sz="1400" b="0" i="0" dirty="0">
              <a:solidFill>
                <a:srgbClr val="28385B"/>
              </a:solidFill>
            </a:endParaRPr>
          </a:p>
          <a:p>
            <a:pPr marL="285750" indent="-285750" algn="just">
              <a:buFont typeface="Arial" panose="020B0604020202020204" pitchFamily="34" charset="0"/>
              <a:buChar char="•"/>
            </a:pPr>
            <a:endParaRPr lang="de-DE" sz="1400" b="0" i="0" kern="0" dirty="0">
              <a:solidFill>
                <a:srgbClr val="28385B"/>
              </a:solidFill>
            </a:endParaRPr>
          </a:p>
          <a:p>
            <a:pPr marL="644525" lvl="3" indent="-285750" algn="just"/>
            <a:endParaRPr lang="de-DE" sz="1400" kern="0" dirty="0">
              <a:solidFill>
                <a:srgbClr val="28385B"/>
              </a:solidFill>
            </a:endParaRPr>
          </a:p>
          <a:p>
            <a:pPr marL="466725" lvl="2" indent="-285750" algn="just">
              <a:buFont typeface="Arial" pitchFamily="34" charset="0"/>
              <a:buChar char="•"/>
            </a:pPr>
            <a:endParaRPr lang="de-DE" sz="1400" kern="0" dirty="0">
              <a:solidFill>
                <a:srgbClr val="28385B"/>
              </a:solidFill>
            </a:endParaRPr>
          </a:p>
          <a:p>
            <a:pPr lvl="3" indent="0" algn="just">
              <a:buFont typeface="Arial" pitchFamily="34" charset="0"/>
              <a:buNone/>
            </a:pPr>
            <a:endParaRPr lang="de-DE" sz="1400" kern="0" dirty="0"/>
          </a:p>
          <a:p>
            <a:pPr lvl="3" indent="0" algn="just">
              <a:buFont typeface="Arial" pitchFamily="34" charset="0"/>
              <a:buNone/>
            </a:pPr>
            <a:endParaRPr lang="de-DE" sz="1400" kern="0" dirty="0"/>
          </a:p>
          <a:p>
            <a:pPr marL="285750" indent="-285750" algn="just">
              <a:buFont typeface="Arial" panose="020B0604020202020204" pitchFamily="34" charset="0"/>
              <a:buChar char="•"/>
            </a:pPr>
            <a:endParaRPr lang="de-DE" sz="1500" b="0" i="0" kern="0" dirty="0">
              <a:solidFill>
                <a:schemeClr val="tx1"/>
              </a:solidFill>
            </a:endParaRPr>
          </a:p>
          <a:p>
            <a:pPr marL="285750" indent="-285750">
              <a:buFont typeface="Arial" panose="020B0604020202020204" pitchFamily="34" charset="0"/>
              <a:buChar char="•"/>
            </a:pPr>
            <a:endParaRPr lang="de-DE" sz="1500" b="0" i="0" kern="0" dirty="0">
              <a:solidFill>
                <a:schemeClr val="tx1"/>
              </a:solidFill>
            </a:endParaRPr>
          </a:p>
        </p:txBody>
      </p:sp>
    </p:spTree>
    <p:extLst>
      <p:ext uri="{BB962C8B-B14F-4D97-AF65-F5344CB8AC3E}">
        <p14:creationId xmlns:p14="http://schemas.microsoft.com/office/powerpoint/2010/main" val="158952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515EE-7C33-C18F-FBC4-0CE546B5FBD6}"/>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053232E8-F026-9DE2-A221-C87D0B76E804}"/>
              </a:ext>
            </a:extLst>
          </p:cNvPr>
          <p:cNvSpPr>
            <a:spLocks noGrp="1"/>
          </p:cNvSpPr>
          <p:nvPr>
            <p:ph idx="1"/>
          </p:nvPr>
        </p:nvSpPr>
        <p:spPr>
          <a:xfrm>
            <a:off x="393157" y="1871699"/>
            <a:ext cx="8424000" cy="4896544"/>
          </a:xfrm>
        </p:spPr>
        <p:txBody>
          <a:bodyPr numCol="1">
            <a:normAutofit/>
          </a:bodyPr>
          <a:lstStyle/>
          <a:p>
            <a:pPr lvl="3" indent="0" algn="just">
              <a:buNone/>
            </a:pPr>
            <a:endParaRPr lang="de-DE" sz="1400" b="0" i="0" dirty="0">
              <a:solidFill>
                <a:srgbClr val="28385B"/>
              </a:solidFill>
            </a:endParaRPr>
          </a:p>
          <a:p>
            <a:pPr marL="644525" lvl="3" indent="-285750" algn="just"/>
            <a:endParaRPr lang="de-DE" sz="1400" b="0" i="0" dirty="0">
              <a:solidFill>
                <a:srgbClr val="28385B"/>
              </a:solidFill>
            </a:endParaRPr>
          </a:p>
          <a:p>
            <a:pPr marL="466725" lvl="2"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
        <p:nvSpPr>
          <p:cNvPr id="3" name="Titel 2">
            <a:extLst>
              <a:ext uri="{FF2B5EF4-FFF2-40B4-BE49-F238E27FC236}">
                <a16:creationId xmlns:a16="http://schemas.microsoft.com/office/drawing/2014/main" id="{704FE1A9-0E14-3B0B-6F05-CF01E1993A10}"/>
              </a:ext>
            </a:extLst>
          </p:cNvPr>
          <p:cNvSpPr>
            <a:spLocks noGrp="1"/>
          </p:cNvSpPr>
          <p:nvPr>
            <p:ph type="title"/>
          </p:nvPr>
        </p:nvSpPr>
        <p:spPr>
          <a:xfrm>
            <a:off x="373437" y="1268824"/>
            <a:ext cx="8424000" cy="576000"/>
          </a:xfrm>
        </p:spPr>
        <p:txBody>
          <a:bodyPr/>
          <a:lstStyle/>
          <a:p>
            <a:pPr algn="ctr"/>
            <a:r>
              <a:rPr lang="de-DE" dirty="0"/>
              <a:t>Sonderfall: Bezug zum Arbeitsverhältnis über Dritte?</a:t>
            </a:r>
          </a:p>
        </p:txBody>
      </p:sp>
      <p:pic>
        <p:nvPicPr>
          <p:cNvPr id="7" name="Grafik 6">
            <a:extLst>
              <a:ext uri="{FF2B5EF4-FFF2-40B4-BE49-F238E27FC236}">
                <a16:creationId xmlns:a16="http://schemas.microsoft.com/office/drawing/2014/main" id="{7C5FD44A-7E3B-AF8D-FAF6-159895756CBE}"/>
              </a:ext>
            </a:extLst>
          </p:cNvPr>
          <p:cNvPicPr>
            <a:picLocks noChangeAspect="1"/>
          </p:cNvPicPr>
          <p:nvPr/>
        </p:nvPicPr>
        <p:blipFill>
          <a:blip r:embed="rId3"/>
          <a:stretch>
            <a:fillRect/>
          </a:stretch>
        </p:blipFill>
        <p:spPr>
          <a:xfrm>
            <a:off x="832606" y="2204864"/>
            <a:ext cx="3723594" cy="2069385"/>
          </a:xfrm>
          <a:prstGeom prst="rect">
            <a:avLst/>
          </a:prstGeom>
        </p:spPr>
      </p:pic>
      <p:sp>
        <p:nvSpPr>
          <p:cNvPr id="4" name="Inhaltsplatzhalter 1">
            <a:extLst>
              <a:ext uri="{FF2B5EF4-FFF2-40B4-BE49-F238E27FC236}">
                <a16:creationId xmlns:a16="http://schemas.microsoft.com/office/drawing/2014/main" id="{EF920906-6B68-DF0A-3A17-201DBD9DE9D5}"/>
              </a:ext>
            </a:extLst>
          </p:cNvPr>
          <p:cNvSpPr txBox="1">
            <a:spLocks/>
          </p:cNvSpPr>
          <p:nvPr/>
        </p:nvSpPr>
        <p:spPr>
          <a:xfrm>
            <a:off x="4572000" y="1967320"/>
            <a:ext cx="4212000" cy="4896544"/>
          </a:xfrm>
          <a:prstGeom prst="rect">
            <a:avLst/>
          </a:prstGeom>
        </p:spPr>
        <p:txBody>
          <a:bodyPr vert="horz" lIns="91440" tIns="45720" rIns="91440" bIns="45720" numCol="1" spcCol="360000" rtlCol="0">
            <a:normAutofit/>
          </a:bodyPr>
          <a:lstStyle>
            <a:lvl1pPr algn="l" rtl="0" eaLnBrk="1" fontAlgn="base" hangingPunct="1">
              <a:lnSpc>
                <a:spcPct val="110000"/>
              </a:lnSpc>
              <a:spcBef>
                <a:spcPts val="0"/>
              </a:spcBef>
              <a:spcAft>
                <a:spcPts val="600"/>
              </a:spcAft>
              <a:defRPr sz="1050" b="1" i="1">
                <a:solidFill>
                  <a:srgbClr val="8DB053"/>
                </a:solidFill>
                <a:latin typeface="Verdana" panose="020B0604030504040204" pitchFamily="34" charset="0"/>
                <a:ea typeface="Verdana" panose="020B0604030504040204" pitchFamily="34" charset="0"/>
                <a:cs typeface="Verdana" panose="020B0604030504040204" pitchFamily="34" charset="0"/>
              </a:defRPr>
            </a:lvl1pPr>
            <a:lvl2pPr marL="1588" indent="0" algn="l" rtl="0" eaLnBrk="1" fontAlgn="base" hangingPunct="1">
              <a:lnSpc>
                <a:spcPct val="110000"/>
              </a:lnSpc>
              <a:spcBef>
                <a:spcPts val="0"/>
              </a:spcBef>
              <a:spcAft>
                <a:spcPts val="600"/>
              </a:spcAft>
              <a:buClr>
                <a:schemeClr val="accent3"/>
              </a:buClr>
              <a:buNone/>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80975" indent="-180975" algn="l" rtl="0" eaLnBrk="1" fontAlgn="base" hangingPunct="1">
              <a:lnSpc>
                <a:spcPct val="110000"/>
              </a:lnSpc>
              <a:spcBef>
                <a:spcPts val="0"/>
              </a:spcBef>
              <a:spcAft>
                <a:spcPts val="600"/>
              </a:spcAft>
              <a:buClr>
                <a:srgbClr val="8DB053"/>
              </a:buClr>
              <a:buFont typeface="Arial" pitchFamily="34" charset="0"/>
              <a:buNone/>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58775" indent="-184150" algn="l" rtl="0" eaLnBrk="1" fontAlgn="base" hangingPunct="1">
              <a:lnSpc>
                <a:spcPct val="110000"/>
              </a:lnSpc>
              <a:spcBef>
                <a:spcPts val="0"/>
              </a:spcBef>
              <a:spcAft>
                <a:spcPts val="600"/>
              </a:spcAft>
              <a:buClr>
                <a:srgbClr val="8DB053"/>
              </a:buClr>
              <a:buFont typeface="Arial" pitchFamily="34" charset="0"/>
              <a:buChar char="•"/>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358775" indent="-184150" algn="l" rtl="0" eaLnBrk="1" fontAlgn="base" hangingPunct="1">
              <a:lnSpc>
                <a:spcPct val="110000"/>
              </a:lnSpc>
              <a:spcBef>
                <a:spcPts val="0"/>
              </a:spcBef>
              <a:spcAft>
                <a:spcPts val="600"/>
              </a:spcAft>
              <a:buClr>
                <a:srgbClr val="8DB053"/>
              </a:buClr>
              <a:buFont typeface="Courier New" panose="02070309020205020404" pitchFamily="49" charset="0"/>
              <a:buChar char="o"/>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14500" indent="-180975" algn="l" rtl="0" eaLnBrk="1" fontAlgn="base" hangingPunct="1">
              <a:spcBef>
                <a:spcPct val="20000"/>
              </a:spcBef>
              <a:spcAft>
                <a:spcPct val="0"/>
              </a:spcAft>
              <a:buClr>
                <a:schemeClr val="tx2"/>
              </a:buClr>
              <a:buChar char="•"/>
              <a:defRPr>
                <a:solidFill>
                  <a:srgbClr val="0B1A40"/>
                </a:solidFill>
                <a:latin typeface="+mn-lt"/>
                <a:cs typeface="+mn-cs"/>
              </a:defRPr>
            </a:lvl6pPr>
            <a:lvl7pPr marL="2171700" indent="-180975" algn="l" rtl="0" eaLnBrk="1" fontAlgn="base" hangingPunct="1">
              <a:spcBef>
                <a:spcPct val="20000"/>
              </a:spcBef>
              <a:spcAft>
                <a:spcPct val="0"/>
              </a:spcAft>
              <a:buClr>
                <a:schemeClr val="tx2"/>
              </a:buClr>
              <a:buChar char="•"/>
              <a:defRPr>
                <a:solidFill>
                  <a:srgbClr val="0B1A40"/>
                </a:solidFill>
                <a:latin typeface="+mn-lt"/>
                <a:cs typeface="+mn-cs"/>
              </a:defRPr>
            </a:lvl7pPr>
            <a:lvl8pPr marL="2628900" indent="-180975" algn="l" rtl="0" eaLnBrk="1" fontAlgn="base" hangingPunct="1">
              <a:spcBef>
                <a:spcPct val="20000"/>
              </a:spcBef>
              <a:spcAft>
                <a:spcPct val="0"/>
              </a:spcAft>
              <a:buClr>
                <a:schemeClr val="tx2"/>
              </a:buClr>
              <a:buChar char="•"/>
              <a:defRPr>
                <a:solidFill>
                  <a:srgbClr val="0B1A40"/>
                </a:solidFill>
                <a:latin typeface="+mn-lt"/>
                <a:cs typeface="+mn-cs"/>
              </a:defRPr>
            </a:lvl8pPr>
            <a:lvl9pPr marL="3086100" indent="-180975" algn="l" rtl="0" eaLnBrk="1" fontAlgn="base" hangingPunct="1">
              <a:spcBef>
                <a:spcPct val="20000"/>
              </a:spcBef>
              <a:spcAft>
                <a:spcPct val="0"/>
              </a:spcAft>
              <a:buClr>
                <a:schemeClr val="tx2"/>
              </a:buClr>
              <a:buChar char="•"/>
              <a:defRPr>
                <a:solidFill>
                  <a:srgbClr val="0B1A40"/>
                </a:solidFill>
                <a:latin typeface="+mn-lt"/>
                <a:cs typeface="+mn-cs"/>
              </a:defRPr>
            </a:lvl9pPr>
          </a:lstStyle>
          <a:p>
            <a:pPr algn="just"/>
            <a:r>
              <a:rPr lang="de-DE" sz="1400" i="0" u="sng" kern="0" dirty="0">
                <a:solidFill>
                  <a:srgbClr val="28385B"/>
                </a:solidFill>
              </a:rPr>
              <a:t>Beispiel: </a:t>
            </a:r>
          </a:p>
          <a:p>
            <a:pPr algn="just"/>
            <a:r>
              <a:rPr lang="de-DE" sz="1400" b="0" kern="0" dirty="0">
                <a:solidFill>
                  <a:srgbClr val="28385B"/>
                </a:solidFill>
              </a:rPr>
              <a:t>Eine Gruppe junger Personen trifft sich am Pfingstwochenende in einer Bar auf Sylt. Im Rahmen der Party singen einzelne Mitglieder rassistische Parolen und verwenden Kennzeichen verfassungsfeindlicher Organisationen („Hitlergruß“). Die Gruppe wird gefilmt und das Video in den sozialen Netzwerken verbreitet. Der Vorfall wird national in den Medien aufgegriffen und das Verhalten in der Öffentlichkeit scharf verurteilt. Einzelne Personen, die im Video zu sehen sind, werden identifiziert und u.a. Forderungen nach arbeitsrechtlichen Sanktionen laut.</a:t>
            </a:r>
            <a:endParaRPr lang="de-DE" sz="1400" kern="0" dirty="0">
              <a:solidFill>
                <a:srgbClr val="28385B"/>
              </a:solidFill>
            </a:endParaRPr>
          </a:p>
          <a:p>
            <a:pPr marL="285750" indent="-285750" algn="just">
              <a:buFont typeface="Arial" panose="020B0604020202020204" pitchFamily="34" charset="0"/>
              <a:buChar char="•"/>
            </a:pPr>
            <a:endParaRPr lang="de-DE" sz="1400" b="0" i="0" kern="0" dirty="0">
              <a:solidFill>
                <a:srgbClr val="28385B"/>
              </a:solidFill>
            </a:endParaRPr>
          </a:p>
          <a:p>
            <a:pPr marL="644525" lvl="3" indent="-285750" algn="just"/>
            <a:endParaRPr lang="de-DE" sz="1400" kern="0" dirty="0">
              <a:solidFill>
                <a:srgbClr val="28385B"/>
              </a:solidFill>
            </a:endParaRPr>
          </a:p>
          <a:p>
            <a:pPr marL="466725" lvl="2" indent="-285750" algn="just">
              <a:buFont typeface="Arial" pitchFamily="34" charset="0"/>
              <a:buChar char="•"/>
            </a:pPr>
            <a:endParaRPr lang="de-DE" sz="1400" kern="0" dirty="0">
              <a:solidFill>
                <a:srgbClr val="28385B"/>
              </a:solidFill>
            </a:endParaRPr>
          </a:p>
          <a:p>
            <a:pPr lvl="3" indent="0" algn="just">
              <a:buFont typeface="Arial" pitchFamily="34" charset="0"/>
              <a:buNone/>
            </a:pPr>
            <a:endParaRPr lang="de-DE" sz="1400" kern="0" dirty="0"/>
          </a:p>
          <a:p>
            <a:pPr lvl="3" indent="0" algn="just">
              <a:buFont typeface="Arial" pitchFamily="34" charset="0"/>
              <a:buNone/>
            </a:pPr>
            <a:endParaRPr lang="de-DE" sz="1400" kern="0" dirty="0"/>
          </a:p>
          <a:p>
            <a:pPr marL="285750" indent="-285750" algn="just">
              <a:buFont typeface="Arial" panose="020B0604020202020204" pitchFamily="34" charset="0"/>
              <a:buChar char="•"/>
            </a:pPr>
            <a:endParaRPr lang="de-DE" sz="1500" b="0" i="0" kern="0" dirty="0">
              <a:solidFill>
                <a:schemeClr val="tx1"/>
              </a:solidFill>
            </a:endParaRPr>
          </a:p>
          <a:p>
            <a:pPr marL="285750" indent="-285750">
              <a:buFont typeface="Arial" panose="020B0604020202020204" pitchFamily="34" charset="0"/>
              <a:buChar char="•"/>
            </a:pPr>
            <a:endParaRPr lang="de-DE" sz="1500" b="0" i="0" kern="0" dirty="0">
              <a:solidFill>
                <a:schemeClr val="tx1"/>
              </a:solidFill>
            </a:endParaRPr>
          </a:p>
        </p:txBody>
      </p:sp>
    </p:spTree>
    <p:extLst>
      <p:ext uri="{BB962C8B-B14F-4D97-AF65-F5344CB8AC3E}">
        <p14:creationId xmlns:p14="http://schemas.microsoft.com/office/powerpoint/2010/main" val="1235803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08552-642A-6D49-96FE-B2E949565AB5}"/>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AD609A32-2A3B-ECFE-403B-AA0A385E0870}"/>
              </a:ext>
            </a:extLst>
          </p:cNvPr>
          <p:cNvSpPr>
            <a:spLocks noGrp="1"/>
          </p:cNvSpPr>
          <p:nvPr>
            <p:ph idx="1"/>
          </p:nvPr>
        </p:nvSpPr>
        <p:spPr>
          <a:xfrm>
            <a:off x="393157" y="1871699"/>
            <a:ext cx="8424000" cy="4896544"/>
          </a:xfrm>
        </p:spPr>
        <p:txBody>
          <a:bodyPr numCol="1">
            <a:normAutofit/>
          </a:bodyPr>
          <a:lstStyle/>
          <a:p>
            <a:pPr lvl="3" indent="0" algn="just">
              <a:buNone/>
            </a:pPr>
            <a:endParaRPr lang="de-DE" sz="1400" b="0" i="0" dirty="0">
              <a:solidFill>
                <a:srgbClr val="28385B"/>
              </a:solidFill>
            </a:endParaRPr>
          </a:p>
          <a:p>
            <a:pPr marL="644525" lvl="3" indent="-285750" algn="just"/>
            <a:endParaRPr lang="de-DE" sz="1400" b="0" i="0" dirty="0">
              <a:solidFill>
                <a:srgbClr val="28385B"/>
              </a:solidFill>
            </a:endParaRPr>
          </a:p>
          <a:p>
            <a:pPr marL="466725" lvl="2"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
        <p:nvSpPr>
          <p:cNvPr id="3" name="Titel 2">
            <a:extLst>
              <a:ext uri="{FF2B5EF4-FFF2-40B4-BE49-F238E27FC236}">
                <a16:creationId xmlns:a16="http://schemas.microsoft.com/office/drawing/2014/main" id="{B1EAE88E-CE80-B842-0AEC-B97E54866112}"/>
              </a:ext>
            </a:extLst>
          </p:cNvPr>
          <p:cNvSpPr>
            <a:spLocks noGrp="1"/>
          </p:cNvSpPr>
          <p:nvPr>
            <p:ph type="title"/>
          </p:nvPr>
        </p:nvSpPr>
        <p:spPr>
          <a:xfrm>
            <a:off x="373437" y="1268824"/>
            <a:ext cx="8424000" cy="576000"/>
          </a:xfrm>
        </p:spPr>
        <p:txBody>
          <a:bodyPr/>
          <a:lstStyle/>
          <a:p>
            <a:pPr algn="ctr"/>
            <a:r>
              <a:rPr lang="de-DE" dirty="0"/>
              <a:t>Sonderfall: Bezug zum Arbeitsverhältnis über Dritte?</a:t>
            </a:r>
          </a:p>
        </p:txBody>
      </p:sp>
      <p:pic>
        <p:nvPicPr>
          <p:cNvPr id="7" name="Grafik 6">
            <a:extLst>
              <a:ext uri="{FF2B5EF4-FFF2-40B4-BE49-F238E27FC236}">
                <a16:creationId xmlns:a16="http://schemas.microsoft.com/office/drawing/2014/main" id="{160D0D2E-CBD0-33F5-E65D-5434AF647DB4}"/>
              </a:ext>
            </a:extLst>
          </p:cNvPr>
          <p:cNvPicPr>
            <a:picLocks noChangeAspect="1"/>
          </p:cNvPicPr>
          <p:nvPr/>
        </p:nvPicPr>
        <p:blipFill>
          <a:blip r:embed="rId3"/>
          <a:stretch>
            <a:fillRect/>
          </a:stretch>
        </p:blipFill>
        <p:spPr>
          <a:xfrm>
            <a:off x="832606" y="2204864"/>
            <a:ext cx="3723594" cy="2069385"/>
          </a:xfrm>
          <a:prstGeom prst="rect">
            <a:avLst/>
          </a:prstGeom>
        </p:spPr>
      </p:pic>
      <p:sp>
        <p:nvSpPr>
          <p:cNvPr id="4" name="Inhaltsplatzhalter 1">
            <a:extLst>
              <a:ext uri="{FF2B5EF4-FFF2-40B4-BE49-F238E27FC236}">
                <a16:creationId xmlns:a16="http://schemas.microsoft.com/office/drawing/2014/main" id="{2DD7759F-F433-393B-AA5C-C4DECA1FC211}"/>
              </a:ext>
            </a:extLst>
          </p:cNvPr>
          <p:cNvSpPr txBox="1">
            <a:spLocks/>
          </p:cNvSpPr>
          <p:nvPr/>
        </p:nvSpPr>
        <p:spPr>
          <a:xfrm>
            <a:off x="4572000" y="1967320"/>
            <a:ext cx="4212000" cy="4896544"/>
          </a:xfrm>
          <a:prstGeom prst="rect">
            <a:avLst/>
          </a:prstGeom>
        </p:spPr>
        <p:txBody>
          <a:bodyPr vert="horz" lIns="91440" tIns="45720" rIns="91440" bIns="45720" numCol="1" spcCol="360000" rtlCol="0">
            <a:normAutofit/>
          </a:bodyPr>
          <a:lstStyle>
            <a:lvl1pPr algn="l" rtl="0" eaLnBrk="1" fontAlgn="base" hangingPunct="1">
              <a:lnSpc>
                <a:spcPct val="110000"/>
              </a:lnSpc>
              <a:spcBef>
                <a:spcPts val="0"/>
              </a:spcBef>
              <a:spcAft>
                <a:spcPts val="600"/>
              </a:spcAft>
              <a:defRPr sz="1050" b="1" i="1">
                <a:solidFill>
                  <a:srgbClr val="8DB053"/>
                </a:solidFill>
                <a:latin typeface="Verdana" panose="020B0604030504040204" pitchFamily="34" charset="0"/>
                <a:ea typeface="Verdana" panose="020B0604030504040204" pitchFamily="34" charset="0"/>
                <a:cs typeface="Verdana" panose="020B0604030504040204" pitchFamily="34" charset="0"/>
              </a:defRPr>
            </a:lvl1pPr>
            <a:lvl2pPr marL="1588" indent="0" algn="l" rtl="0" eaLnBrk="1" fontAlgn="base" hangingPunct="1">
              <a:lnSpc>
                <a:spcPct val="110000"/>
              </a:lnSpc>
              <a:spcBef>
                <a:spcPts val="0"/>
              </a:spcBef>
              <a:spcAft>
                <a:spcPts val="600"/>
              </a:spcAft>
              <a:buClr>
                <a:schemeClr val="accent3"/>
              </a:buClr>
              <a:buNone/>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80975" indent="-180975" algn="l" rtl="0" eaLnBrk="1" fontAlgn="base" hangingPunct="1">
              <a:lnSpc>
                <a:spcPct val="110000"/>
              </a:lnSpc>
              <a:spcBef>
                <a:spcPts val="0"/>
              </a:spcBef>
              <a:spcAft>
                <a:spcPts val="600"/>
              </a:spcAft>
              <a:buClr>
                <a:srgbClr val="8DB053"/>
              </a:buClr>
              <a:buFont typeface="Arial" pitchFamily="34" charset="0"/>
              <a:buNone/>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58775" indent="-184150" algn="l" rtl="0" eaLnBrk="1" fontAlgn="base" hangingPunct="1">
              <a:lnSpc>
                <a:spcPct val="110000"/>
              </a:lnSpc>
              <a:spcBef>
                <a:spcPts val="0"/>
              </a:spcBef>
              <a:spcAft>
                <a:spcPts val="600"/>
              </a:spcAft>
              <a:buClr>
                <a:srgbClr val="8DB053"/>
              </a:buClr>
              <a:buFont typeface="Arial" pitchFamily="34" charset="0"/>
              <a:buChar char="•"/>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358775" indent="-184150" algn="l" rtl="0" eaLnBrk="1" fontAlgn="base" hangingPunct="1">
              <a:lnSpc>
                <a:spcPct val="110000"/>
              </a:lnSpc>
              <a:spcBef>
                <a:spcPts val="0"/>
              </a:spcBef>
              <a:spcAft>
                <a:spcPts val="600"/>
              </a:spcAft>
              <a:buClr>
                <a:srgbClr val="8DB053"/>
              </a:buClr>
              <a:buFont typeface="Courier New" panose="02070309020205020404" pitchFamily="49" charset="0"/>
              <a:buChar char="o"/>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14500" indent="-180975" algn="l" rtl="0" eaLnBrk="1" fontAlgn="base" hangingPunct="1">
              <a:spcBef>
                <a:spcPct val="20000"/>
              </a:spcBef>
              <a:spcAft>
                <a:spcPct val="0"/>
              </a:spcAft>
              <a:buClr>
                <a:schemeClr val="tx2"/>
              </a:buClr>
              <a:buChar char="•"/>
              <a:defRPr>
                <a:solidFill>
                  <a:srgbClr val="0B1A40"/>
                </a:solidFill>
                <a:latin typeface="+mn-lt"/>
                <a:cs typeface="+mn-cs"/>
              </a:defRPr>
            </a:lvl6pPr>
            <a:lvl7pPr marL="2171700" indent="-180975" algn="l" rtl="0" eaLnBrk="1" fontAlgn="base" hangingPunct="1">
              <a:spcBef>
                <a:spcPct val="20000"/>
              </a:spcBef>
              <a:spcAft>
                <a:spcPct val="0"/>
              </a:spcAft>
              <a:buClr>
                <a:schemeClr val="tx2"/>
              </a:buClr>
              <a:buChar char="•"/>
              <a:defRPr>
                <a:solidFill>
                  <a:srgbClr val="0B1A40"/>
                </a:solidFill>
                <a:latin typeface="+mn-lt"/>
                <a:cs typeface="+mn-cs"/>
              </a:defRPr>
            </a:lvl7pPr>
            <a:lvl8pPr marL="2628900" indent="-180975" algn="l" rtl="0" eaLnBrk="1" fontAlgn="base" hangingPunct="1">
              <a:spcBef>
                <a:spcPct val="20000"/>
              </a:spcBef>
              <a:spcAft>
                <a:spcPct val="0"/>
              </a:spcAft>
              <a:buClr>
                <a:schemeClr val="tx2"/>
              </a:buClr>
              <a:buChar char="•"/>
              <a:defRPr>
                <a:solidFill>
                  <a:srgbClr val="0B1A40"/>
                </a:solidFill>
                <a:latin typeface="+mn-lt"/>
                <a:cs typeface="+mn-cs"/>
              </a:defRPr>
            </a:lvl8pPr>
            <a:lvl9pPr marL="3086100" indent="-180975" algn="l" rtl="0" eaLnBrk="1" fontAlgn="base" hangingPunct="1">
              <a:spcBef>
                <a:spcPct val="20000"/>
              </a:spcBef>
              <a:spcAft>
                <a:spcPct val="0"/>
              </a:spcAft>
              <a:buClr>
                <a:schemeClr val="tx2"/>
              </a:buClr>
              <a:buChar char="•"/>
              <a:defRPr>
                <a:solidFill>
                  <a:srgbClr val="0B1A40"/>
                </a:solidFill>
                <a:latin typeface="+mn-lt"/>
                <a:cs typeface="+mn-cs"/>
              </a:defRPr>
            </a:lvl9pPr>
          </a:lstStyle>
          <a:p>
            <a:pPr algn="just"/>
            <a:r>
              <a:rPr lang="de-DE" sz="1400" i="0" u="sng" kern="0" dirty="0">
                <a:solidFill>
                  <a:srgbClr val="28385B"/>
                </a:solidFill>
              </a:rPr>
              <a:t>Bezug zum Arbeitsverhältnis: (-) </a:t>
            </a:r>
          </a:p>
          <a:p>
            <a:pPr marL="466725" lvl="2" indent="-285750" algn="just">
              <a:buFont typeface="Arial" panose="020B0604020202020204" pitchFamily="34" charset="0"/>
              <a:buChar char="•"/>
            </a:pPr>
            <a:r>
              <a:rPr lang="de-DE" sz="1400" b="0" i="0" kern="0" dirty="0">
                <a:solidFill>
                  <a:srgbClr val="28385B"/>
                </a:solidFill>
              </a:rPr>
              <a:t>Betroffene Personen haben das Video nicht selbst im Internet geteilt; dies geschah (mutmaßlich) gegen ihren Willen</a:t>
            </a:r>
          </a:p>
          <a:p>
            <a:pPr marL="466725" lvl="2" indent="-285750" algn="just">
              <a:buFont typeface="Arial" panose="020B0604020202020204" pitchFamily="34" charset="0"/>
              <a:buChar char="•"/>
            </a:pPr>
            <a:r>
              <a:rPr lang="de-DE" sz="1400" b="0" i="0" kern="0" dirty="0">
                <a:solidFill>
                  <a:srgbClr val="28385B"/>
                </a:solidFill>
              </a:rPr>
              <a:t>Party fand im privaten Umfeld statt</a:t>
            </a:r>
          </a:p>
          <a:p>
            <a:pPr marL="466725" lvl="2" indent="-285750" algn="just">
              <a:buFont typeface="Arial" panose="020B0604020202020204" pitchFamily="34" charset="0"/>
              <a:buChar char="•"/>
            </a:pPr>
            <a:r>
              <a:rPr lang="de-DE" sz="1400" b="0" i="0" kern="0" dirty="0">
                <a:solidFill>
                  <a:srgbClr val="28385B"/>
                </a:solidFill>
              </a:rPr>
              <a:t>Betroffene Personen mussten nicht mit Verbreitung rechnen, sondern durften auf privaten Charakter der Party und ihrer Handlungen vertrauen</a:t>
            </a:r>
          </a:p>
          <a:p>
            <a:pPr marL="466725" lvl="2" indent="-285750" algn="just">
              <a:buFont typeface="Arial" panose="020B0604020202020204" pitchFamily="34" charset="0"/>
              <a:buChar char="•"/>
            </a:pPr>
            <a:r>
              <a:rPr lang="de-DE" sz="1400" b="0" i="0" kern="0" dirty="0">
                <a:solidFill>
                  <a:srgbClr val="28385B"/>
                </a:solidFill>
              </a:rPr>
              <a:t>Keine der betroffenen Personen hatte eine herausgehobene Stellung im Unternehmen der </a:t>
            </a:r>
            <a:r>
              <a:rPr lang="de-DE" sz="1400" b="0" i="0" kern="0" dirty="0" err="1">
                <a:solidFill>
                  <a:srgbClr val="28385B"/>
                </a:solidFill>
              </a:rPr>
              <a:t>Arbeitgeber:in</a:t>
            </a:r>
            <a:r>
              <a:rPr lang="de-DE" sz="1400" b="0" i="0" kern="0" dirty="0">
                <a:solidFill>
                  <a:srgbClr val="28385B"/>
                </a:solidFill>
              </a:rPr>
              <a:t> </a:t>
            </a:r>
          </a:p>
          <a:p>
            <a:pPr marL="644525" lvl="3" indent="-285750" algn="just"/>
            <a:endParaRPr lang="de-DE" sz="1400" kern="0" dirty="0">
              <a:solidFill>
                <a:srgbClr val="28385B"/>
              </a:solidFill>
            </a:endParaRPr>
          </a:p>
          <a:p>
            <a:pPr marL="466725" lvl="2" indent="-285750" algn="just">
              <a:buFont typeface="Arial" pitchFamily="34" charset="0"/>
              <a:buChar char="•"/>
            </a:pPr>
            <a:endParaRPr lang="de-DE" sz="1400" kern="0" dirty="0">
              <a:solidFill>
                <a:srgbClr val="28385B"/>
              </a:solidFill>
            </a:endParaRPr>
          </a:p>
          <a:p>
            <a:pPr lvl="3" indent="0" algn="just">
              <a:buFont typeface="Arial" pitchFamily="34" charset="0"/>
              <a:buNone/>
            </a:pPr>
            <a:endParaRPr lang="de-DE" sz="1400" kern="0" dirty="0"/>
          </a:p>
          <a:p>
            <a:pPr lvl="3" indent="0" algn="just">
              <a:buFont typeface="Arial" pitchFamily="34" charset="0"/>
              <a:buNone/>
            </a:pPr>
            <a:endParaRPr lang="de-DE" sz="1400" kern="0" dirty="0"/>
          </a:p>
          <a:p>
            <a:pPr marL="285750" indent="-285750" algn="just">
              <a:buFont typeface="Arial" panose="020B0604020202020204" pitchFamily="34" charset="0"/>
              <a:buChar char="•"/>
            </a:pPr>
            <a:endParaRPr lang="de-DE" sz="1500" b="0" i="0" kern="0" dirty="0">
              <a:solidFill>
                <a:schemeClr val="tx1"/>
              </a:solidFill>
            </a:endParaRPr>
          </a:p>
          <a:p>
            <a:pPr marL="285750" indent="-285750">
              <a:buFont typeface="Arial" panose="020B0604020202020204" pitchFamily="34" charset="0"/>
              <a:buChar char="•"/>
            </a:pPr>
            <a:endParaRPr lang="de-DE" sz="1500" b="0" i="0" kern="0" dirty="0">
              <a:solidFill>
                <a:schemeClr val="tx1"/>
              </a:solidFill>
            </a:endParaRPr>
          </a:p>
        </p:txBody>
      </p:sp>
    </p:spTree>
    <p:extLst>
      <p:ext uri="{BB962C8B-B14F-4D97-AF65-F5344CB8AC3E}">
        <p14:creationId xmlns:p14="http://schemas.microsoft.com/office/powerpoint/2010/main" val="387417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2DCDB-73D0-D0A7-9762-AFFC42B14462}"/>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843A7060-2EBE-E3E2-DABF-3B31D1F89205}"/>
              </a:ext>
            </a:extLst>
          </p:cNvPr>
          <p:cNvSpPr>
            <a:spLocks noGrp="1"/>
          </p:cNvSpPr>
          <p:nvPr>
            <p:ph idx="1"/>
          </p:nvPr>
        </p:nvSpPr>
        <p:spPr>
          <a:xfrm>
            <a:off x="360000" y="1967320"/>
            <a:ext cx="8424000" cy="4896544"/>
          </a:xfrm>
        </p:spPr>
        <p:txBody>
          <a:bodyPr numCol="1">
            <a:normAutofit/>
          </a:bodyPr>
          <a:lstStyle/>
          <a:p>
            <a:pPr marL="285750" indent="-285750" algn="just">
              <a:buFont typeface="Arial" panose="020B0604020202020204" pitchFamily="34" charset="0"/>
              <a:buChar char="•"/>
            </a:pPr>
            <a:r>
              <a:rPr lang="de-DE" sz="1400" i="0" dirty="0">
                <a:solidFill>
                  <a:srgbClr val="28385B"/>
                </a:solidFill>
              </a:rPr>
              <a:t>Vorhersehbarkeit</a:t>
            </a:r>
            <a:r>
              <a:rPr lang="de-DE" sz="1400" b="0" i="0" dirty="0">
                <a:solidFill>
                  <a:srgbClr val="28385B"/>
                </a:solidFill>
              </a:rPr>
              <a:t> der Konnexität von Äußerungen in sozialen Medien zum Arbeitgeber</a:t>
            </a:r>
          </a:p>
          <a:p>
            <a:pPr marL="285750" indent="-285750" algn="just">
              <a:buFont typeface="Arial" panose="020B0604020202020204" pitchFamily="34" charset="0"/>
              <a:buChar char="•"/>
            </a:pPr>
            <a:r>
              <a:rPr lang="de-DE" sz="1400" b="0" i="0" dirty="0">
                <a:solidFill>
                  <a:srgbClr val="28385B"/>
                </a:solidFill>
              </a:rPr>
              <a:t>Strenge Anforderungen, da allg. Persönlichkeitsrecht betroffen</a:t>
            </a:r>
          </a:p>
          <a:p>
            <a:pPr marL="285750" indent="-285750" algn="just">
              <a:buFont typeface="Arial" panose="020B0604020202020204" pitchFamily="34" charset="0"/>
              <a:buChar char="•"/>
            </a:pPr>
            <a:r>
              <a:rPr lang="de-DE" sz="1400" b="0" i="0" dirty="0">
                <a:solidFill>
                  <a:srgbClr val="28385B"/>
                </a:solidFill>
              </a:rPr>
              <a:t>Vorhersehbarkeit bedeutet nicht Kausalität i.S.v. conditio sine qua non</a:t>
            </a:r>
          </a:p>
          <a:p>
            <a:pPr marL="285750" indent="-285750" algn="just">
              <a:buFont typeface="Arial" panose="020B0604020202020204" pitchFamily="34" charset="0"/>
              <a:buChar char="•"/>
            </a:pPr>
            <a:r>
              <a:rPr lang="de-DE" sz="1400" b="0" i="0" dirty="0">
                <a:solidFill>
                  <a:srgbClr val="28385B"/>
                </a:solidFill>
              </a:rPr>
              <a:t>Einzelfallentscheidung</a:t>
            </a:r>
          </a:p>
          <a:p>
            <a:pPr marL="285750" indent="-285750" algn="just">
              <a:buFont typeface="Arial" panose="020B0604020202020204" pitchFamily="34" charset="0"/>
              <a:buChar char="•"/>
            </a:pPr>
            <a:r>
              <a:rPr lang="de-DE" sz="1400" b="0" i="0" dirty="0">
                <a:solidFill>
                  <a:srgbClr val="28385B"/>
                </a:solidFill>
              </a:rPr>
              <a:t>Kriterien:</a:t>
            </a:r>
          </a:p>
          <a:p>
            <a:pPr marL="466725" lvl="2" indent="-285750" algn="just">
              <a:buFont typeface="Arial" panose="020B0604020202020204" pitchFamily="34" charset="0"/>
              <a:buChar char="•"/>
            </a:pPr>
            <a:r>
              <a:rPr lang="de-DE" sz="1400" dirty="0">
                <a:solidFill>
                  <a:srgbClr val="28385B"/>
                </a:solidFill>
              </a:rPr>
              <a:t>Inhalt der Äußerung</a:t>
            </a:r>
          </a:p>
          <a:p>
            <a:pPr marL="466725" lvl="2" indent="-285750" algn="just">
              <a:buFont typeface="Arial" panose="020B0604020202020204" pitchFamily="34" charset="0"/>
              <a:buChar char="•"/>
            </a:pPr>
            <a:r>
              <a:rPr lang="de-DE" sz="1400" b="0" i="0" dirty="0">
                <a:solidFill>
                  <a:srgbClr val="28385B"/>
                </a:solidFill>
              </a:rPr>
              <a:t>Äußere Umstände der Äußerung: Zugänglichkeit, Grad der Vertraulichkeit</a:t>
            </a:r>
          </a:p>
          <a:p>
            <a:pPr marL="466725" lvl="2" indent="-285750" algn="just">
              <a:buFont typeface="Arial" panose="020B0604020202020204" pitchFamily="34" charset="0"/>
              <a:buChar char="•"/>
            </a:pPr>
            <a:r>
              <a:rPr lang="de-DE" sz="1400" b="0" i="0" dirty="0">
                <a:solidFill>
                  <a:srgbClr val="28385B"/>
                </a:solidFill>
              </a:rPr>
              <a:t>Bezug zum Arbeitsverhältnis ohne großen Rechercheauf</a:t>
            </a:r>
            <a:r>
              <a:rPr lang="de-DE" sz="1400" dirty="0">
                <a:solidFill>
                  <a:srgbClr val="28385B"/>
                </a:solidFill>
              </a:rPr>
              <a:t>wand herstellbar; insb. bei herausgehobener Position als </a:t>
            </a:r>
            <a:r>
              <a:rPr lang="de-DE" sz="1400" dirty="0" err="1">
                <a:solidFill>
                  <a:srgbClr val="28385B"/>
                </a:solidFill>
              </a:rPr>
              <a:t>Arbeitnehmer:in</a:t>
            </a:r>
            <a:endParaRPr lang="de-DE" sz="1400" b="0" i="0" dirty="0">
              <a:solidFill>
                <a:srgbClr val="28385B"/>
              </a:solidFill>
            </a:endParaRPr>
          </a:p>
          <a:p>
            <a:pPr marL="285750" indent="-285750" algn="just">
              <a:buFont typeface="Arial" panose="020B0604020202020204" pitchFamily="34" charset="0"/>
              <a:buChar char="•"/>
            </a:pPr>
            <a:r>
              <a:rPr lang="de-DE" sz="1400" b="0" i="0" dirty="0">
                <a:solidFill>
                  <a:srgbClr val="28385B"/>
                </a:solidFill>
              </a:rPr>
              <a:t>Objektivierter Maßstab: Hätte in der konkreten Situation jeder Person einleuchten müssen, dass in der Öffentlichkeit eine Verbindung zwischen der Äußerung und der </a:t>
            </a:r>
            <a:r>
              <a:rPr lang="de-DE" sz="1400" b="0" i="0" dirty="0" err="1">
                <a:solidFill>
                  <a:srgbClr val="28385B"/>
                </a:solidFill>
              </a:rPr>
              <a:t>Arbeitgeber:in</a:t>
            </a:r>
            <a:r>
              <a:rPr lang="de-DE" sz="1400" b="0" i="0" dirty="0">
                <a:solidFill>
                  <a:srgbClr val="28385B"/>
                </a:solidFill>
              </a:rPr>
              <a:t> hergestellt wird?</a:t>
            </a:r>
          </a:p>
          <a:p>
            <a:pPr marL="285750" indent="-285750" algn="just">
              <a:buFont typeface="Arial" panose="020B0604020202020204" pitchFamily="34" charset="0"/>
              <a:buChar char="•"/>
            </a:pPr>
            <a:r>
              <a:rPr lang="de-DE" sz="1400" b="0" i="0" dirty="0">
                <a:solidFill>
                  <a:srgbClr val="28385B"/>
                </a:solidFill>
              </a:rPr>
              <a:t>„Vorgelagerte“ Abwägung</a:t>
            </a: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
        <p:nvSpPr>
          <p:cNvPr id="3" name="Titel 2">
            <a:extLst>
              <a:ext uri="{FF2B5EF4-FFF2-40B4-BE49-F238E27FC236}">
                <a16:creationId xmlns:a16="http://schemas.microsoft.com/office/drawing/2014/main" id="{010E17B5-A5C9-35EF-1F9B-6887B3AEE728}"/>
              </a:ext>
            </a:extLst>
          </p:cNvPr>
          <p:cNvSpPr>
            <a:spLocks noGrp="1"/>
          </p:cNvSpPr>
          <p:nvPr>
            <p:ph type="title"/>
          </p:nvPr>
        </p:nvSpPr>
        <p:spPr>
          <a:xfrm>
            <a:off x="360982" y="1196752"/>
            <a:ext cx="8424000" cy="576000"/>
          </a:xfrm>
        </p:spPr>
        <p:txBody>
          <a:bodyPr/>
          <a:lstStyle/>
          <a:p>
            <a:pPr algn="ctr"/>
            <a:r>
              <a:rPr lang="de-DE" dirty="0"/>
              <a:t>Bezug zum Arbeitsverhältnis über Dritte: Maßstab</a:t>
            </a:r>
          </a:p>
        </p:txBody>
      </p:sp>
    </p:spTree>
    <p:extLst>
      <p:ext uri="{BB962C8B-B14F-4D97-AF65-F5344CB8AC3E}">
        <p14:creationId xmlns:p14="http://schemas.microsoft.com/office/powerpoint/2010/main" val="131146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1A625-433C-E032-8F6E-963D15159634}"/>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B585828C-56C5-7260-BA1D-7186D39A8FF3}"/>
              </a:ext>
            </a:extLst>
          </p:cNvPr>
          <p:cNvSpPr txBox="1">
            <a:spLocks/>
          </p:cNvSpPr>
          <p:nvPr/>
        </p:nvSpPr>
        <p:spPr>
          <a:xfrm>
            <a:off x="648000" y="4586233"/>
            <a:ext cx="7867276" cy="3859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rtlCol="0" anchor="t">
            <a:spAutoFit/>
          </a:bodyPr>
          <a:lstStyle/>
          <a:p>
            <a:pPr lvl="0" defTabSz="457200">
              <a:lnSpc>
                <a:spcPct val="110000"/>
              </a:lnSpc>
              <a:spcBef>
                <a:spcPct val="0"/>
              </a:spcBef>
            </a:pPr>
            <a:r>
              <a:rPr kumimoji="0" lang="de-DE" sz="2400" b="1" i="0" u="none" strike="noStrike" kern="0" cap="none" spc="0" normalizeH="0" baseline="0" noProof="0" dirty="0">
                <a:ln>
                  <a:noFill/>
                </a:ln>
                <a:solidFill>
                  <a:srgbClr val="233254"/>
                </a:solidFill>
                <a:effectLst/>
                <a:uLnTx/>
                <a:uFillTx/>
                <a:latin typeface="UtilityPro"/>
                <a:ea typeface="Verdana" panose="020B0604030504040204" pitchFamily="34" charset="0"/>
                <a:cs typeface="UtilityPro"/>
              </a:rPr>
              <a:t>Bestimmung und Einordnung der Abwägungsebenen</a:t>
            </a:r>
            <a:endParaRPr kumimoji="0" lang="en-GB" sz="2400" b="0" i="0" u="none" strike="noStrike" kern="0" cap="none" spc="0" normalizeH="0" baseline="0" noProof="0" dirty="0">
              <a:ln>
                <a:noFill/>
              </a:ln>
              <a:solidFill>
                <a:srgbClr val="233254"/>
              </a:solidFill>
              <a:effectLst/>
              <a:uLnTx/>
              <a:uFillTx/>
              <a:latin typeface="UtilityPro"/>
              <a:ea typeface="Verdana" panose="020B0604030504040204" pitchFamily="34" charset="0"/>
              <a:cs typeface="UtilityPro"/>
            </a:endParaRPr>
          </a:p>
        </p:txBody>
      </p:sp>
      <p:sp>
        <p:nvSpPr>
          <p:cNvPr id="9" name="Text Placeholder 7">
            <a:extLst>
              <a:ext uri="{FF2B5EF4-FFF2-40B4-BE49-F238E27FC236}">
                <a16:creationId xmlns:a16="http://schemas.microsoft.com/office/drawing/2014/main" id="{5F1324DD-C7F7-4FA6-1B1D-748FCDEED6DF}"/>
              </a:ext>
            </a:extLst>
          </p:cNvPr>
          <p:cNvSpPr>
            <a:spLocks noGrp="1"/>
          </p:cNvSpPr>
          <p:nvPr>
            <p:ph type="body" sz="quarter" idx="10"/>
          </p:nvPr>
        </p:nvSpPr>
        <p:spPr>
          <a:xfrm>
            <a:off x="533400" y="6096000"/>
            <a:ext cx="5657850" cy="304800"/>
          </a:xfrm>
        </p:spPr>
        <p:txBody>
          <a:bodyPr>
            <a:normAutofit/>
          </a:bodyPr>
          <a:lstStyle/>
          <a:p>
            <a:r>
              <a:rPr lang="de-DE" sz="1000" b="0" i="0" dirty="0">
                <a:latin typeface="Verdana" panose="020B0604030504040204" pitchFamily="34" charset="0"/>
                <a:ea typeface="Verdana" panose="020B0604030504040204" pitchFamily="34" charset="0"/>
                <a:cs typeface="Verdana" panose="020B0604030504040204" pitchFamily="34" charset="0"/>
              </a:rPr>
              <a:t>© Neuwerk </a:t>
            </a:r>
            <a:r>
              <a:rPr lang="de-DE" sz="1000" b="0" i="0" dirty="0" err="1">
                <a:latin typeface="Verdana" panose="020B0604030504040204" pitchFamily="34" charset="0"/>
                <a:ea typeface="Verdana" panose="020B0604030504040204" pitchFamily="34" charset="0"/>
                <a:cs typeface="Verdana" panose="020B0604030504040204" pitchFamily="34" charset="0"/>
              </a:rPr>
              <a:t>Rechtsanwält:innen</a:t>
            </a:r>
            <a:r>
              <a:rPr lang="de-DE" sz="1000" b="0" i="0" dirty="0">
                <a:latin typeface="Verdana" panose="020B0604030504040204" pitchFamily="34" charset="0"/>
                <a:ea typeface="Verdana" panose="020B0604030504040204" pitchFamily="34" charset="0"/>
                <a:cs typeface="Verdana" panose="020B0604030504040204" pitchFamily="34" charset="0"/>
              </a:rPr>
              <a:t> PartG </a:t>
            </a:r>
            <a:r>
              <a:rPr lang="de-DE" sz="1000" b="0" i="0" dirty="0" err="1">
                <a:latin typeface="Verdana" panose="020B0604030504040204" pitchFamily="34" charset="0"/>
                <a:ea typeface="Verdana" panose="020B0604030504040204" pitchFamily="34" charset="0"/>
                <a:cs typeface="Verdana" panose="020B0604030504040204" pitchFamily="34" charset="0"/>
              </a:rPr>
              <a:t>mbB</a:t>
            </a:r>
            <a:endParaRPr lang="en-GB" sz="1000" b="0"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190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4BB6D-53E6-7619-6568-DF26D0C13E3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F3A7660C-6033-E1B3-8CDB-E9D3EEBA1812}"/>
              </a:ext>
            </a:extLst>
          </p:cNvPr>
          <p:cNvSpPr>
            <a:spLocks noGrp="1"/>
          </p:cNvSpPr>
          <p:nvPr>
            <p:ph type="title"/>
          </p:nvPr>
        </p:nvSpPr>
        <p:spPr/>
        <p:txBody>
          <a:bodyPr/>
          <a:lstStyle/>
          <a:p>
            <a:pPr algn="ctr"/>
            <a:r>
              <a:rPr lang="de-DE" b="1" dirty="0"/>
              <a:t>Gliederung</a:t>
            </a:r>
          </a:p>
        </p:txBody>
      </p:sp>
      <p:sp>
        <p:nvSpPr>
          <p:cNvPr id="5" name="Inhaltsplatzhalter 1">
            <a:extLst>
              <a:ext uri="{FF2B5EF4-FFF2-40B4-BE49-F238E27FC236}">
                <a16:creationId xmlns:a16="http://schemas.microsoft.com/office/drawing/2014/main" id="{E4CE3564-2D03-8FF6-0FF2-81B4821BBE00}"/>
              </a:ext>
            </a:extLst>
          </p:cNvPr>
          <p:cNvSpPr>
            <a:spLocks noGrp="1"/>
          </p:cNvSpPr>
          <p:nvPr>
            <p:ph idx="1"/>
          </p:nvPr>
        </p:nvSpPr>
        <p:spPr>
          <a:xfrm>
            <a:off x="899592" y="2204864"/>
            <a:ext cx="7560840" cy="4896544"/>
          </a:xfrm>
        </p:spPr>
        <p:txBody>
          <a:bodyPr numCol="1">
            <a:normAutofit/>
          </a:bodyPr>
          <a:lstStyle/>
          <a:p>
            <a:pPr marL="400050" indent="-400050" algn="just">
              <a:buFont typeface="+mj-lt"/>
              <a:buAutoNum type="romanUcPeriod"/>
            </a:pPr>
            <a:r>
              <a:rPr lang="de-DE" sz="1600" b="0" i="0" dirty="0">
                <a:solidFill>
                  <a:srgbClr val="28385B"/>
                </a:solidFill>
              </a:rPr>
              <a:t>Einführung: Gefährliche Posts in </a:t>
            </a:r>
            <a:r>
              <a:rPr lang="de-DE" sz="1600" b="0" i="0" dirty="0" err="1">
                <a:solidFill>
                  <a:srgbClr val="28385B"/>
                </a:solidFill>
              </a:rPr>
              <a:t>Social</a:t>
            </a:r>
            <a:r>
              <a:rPr lang="de-DE" sz="1600" b="0" i="0" dirty="0">
                <a:solidFill>
                  <a:srgbClr val="28385B"/>
                </a:solidFill>
              </a:rPr>
              <a:t> Media </a:t>
            </a:r>
          </a:p>
          <a:p>
            <a:pPr marL="400050" indent="-400050" algn="just">
              <a:buFont typeface="+mj-lt"/>
              <a:buAutoNum type="romanUcPeriod"/>
            </a:pPr>
            <a:endParaRPr lang="de-DE" sz="600" b="0" i="0" dirty="0">
              <a:solidFill>
                <a:srgbClr val="28385B"/>
              </a:solidFill>
            </a:endParaRPr>
          </a:p>
          <a:p>
            <a:pPr marL="400050" indent="-400050" algn="just">
              <a:buFont typeface="+mj-lt"/>
              <a:buAutoNum type="romanUcPeriod"/>
            </a:pPr>
            <a:r>
              <a:rPr lang="de-DE" sz="1600" b="0" i="0" dirty="0">
                <a:solidFill>
                  <a:srgbClr val="28385B"/>
                </a:solidFill>
              </a:rPr>
              <a:t>Verfassungsrechtlicher Schutz und Grenzen der Meinungsfreiheit im privaten Arbeitsverhältnis</a:t>
            </a:r>
          </a:p>
          <a:p>
            <a:pPr marL="400050" indent="-400050" algn="just">
              <a:buFont typeface="+mj-lt"/>
              <a:buAutoNum type="romanUcPeriod"/>
            </a:pPr>
            <a:endParaRPr lang="de-DE" sz="600" b="0" i="0" dirty="0">
              <a:solidFill>
                <a:srgbClr val="28385B"/>
              </a:solidFill>
            </a:endParaRPr>
          </a:p>
          <a:p>
            <a:pPr marL="400050" indent="-400050" algn="just">
              <a:buFont typeface="+mj-lt"/>
              <a:buAutoNum type="romanUcPeriod"/>
            </a:pPr>
            <a:r>
              <a:rPr lang="de-DE" sz="1600" b="0" i="0" dirty="0">
                <a:solidFill>
                  <a:srgbClr val="28385B"/>
                </a:solidFill>
              </a:rPr>
              <a:t>Hinreichender Bezug zum Arbeitsverhältnis bei Äußerung auf </a:t>
            </a:r>
            <a:r>
              <a:rPr lang="de-DE" sz="1600" b="0" i="0" dirty="0" err="1">
                <a:solidFill>
                  <a:srgbClr val="28385B"/>
                </a:solidFill>
              </a:rPr>
              <a:t>Social</a:t>
            </a:r>
            <a:r>
              <a:rPr lang="de-DE" sz="1600" b="0" i="0" dirty="0">
                <a:solidFill>
                  <a:srgbClr val="28385B"/>
                </a:solidFill>
              </a:rPr>
              <a:t> Media </a:t>
            </a:r>
          </a:p>
          <a:p>
            <a:pPr marL="400050" indent="-400050" algn="just">
              <a:buFont typeface="+mj-lt"/>
              <a:buAutoNum type="romanUcPeriod"/>
            </a:pPr>
            <a:endParaRPr lang="de-DE" sz="600" b="0" i="0" dirty="0">
              <a:solidFill>
                <a:srgbClr val="28385B"/>
              </a:solidFill>
            </a:endParaRPr>
          </a:p>
          <a:p>
            <a:pPr marL="400050" indent="-400050" algn="just">
              <a:buFont typeface="+mj-lt"/>
              <a:buAutoNum type="romanUcPeriod"/>
            </a:pPr>
            <a:r>
              <a:rPr lang="de-DE" sz="1600" b="0" i="0" dirty="0">
                <a:solidFill>
                  <a:srgbClr val="28385B"/>
                </a:solidFill>
              </a:rPr>
              <a:t>Bestimmung und Einordnung der Abwägungsebenen</a:t>
            </a:r>
          </a:p>
          <a:p>
            <a:pPr marL="400050" indent="-400050" algn="just">
              <a:buFont typeface="+mj-lt"/>
              <a:buAutoNum type="romanUcPeriod"/>
            </a:pPr>
            <a:endParaRPr lang="de-DE" sz="600" b="0" i="0" dirty="0">
              <a:solidFill>
                <a:srgbClr val="28385B"/>
              </a:solidFill>
            </a:endParaRPr>
          </a:p>
          <a:p>
            <a:pPr marL="400050" indent="-400050" algn="just">
              <a:buFont typeface="+mj-lt"/>
              <a:buAutoNum type="romanUcPeriod"/>
            </a:pPr>
            <a:r>
              <a:rPr lang="de-DE" sz="1600" b="0" i="0" dirty="0">
                <a:solidFill>
                  <a:srgbClr val="28385B"/>
                </a:solidFill>
              </a:rPr>
              <a:t>Kriterien der Abwägung</a:t>
            </a:r>
          </a:p>
          <a:p>
            <a:pPr marL="400050" indent="-400050" algn="just">
              <a:buFont typeface="+mj-lt"/>
              <a:buAutoNum type="romanUcPeriod"/>
            </a:pPr>
            <a:endParaRPr lang="de-DE" sz="600" b="0" i="0" dirty="0">
              <a:solidFill>
                <a:srgbClr val="28385B"/>
              </a:solidFill>
            </a:endParaRPr>
          </a:p>
          <a:p>
            <a:pPr marL="400050" indent="-400050" algn="just">
              <a:buFont typeface="+mj-lt"/>
              <a:buAutoNum type="romanUcPeriod"/>
            </a:pPr>
            <a:r>
              <a:rPr lang="de-DE" sz="1600" b="0" i="0" dirty="0">
                <a:solidFill>
                  <a:srgbClr val="28385B"/>
                </a:solidFill>
              </a:rPr>
              <a:t>Fazit/Ausblick</a:t>
            </a:r>
          </a:p>
          <a:p>
            <a:pPr marL="400050" indent="-400050" algn="just">
              <a:buFont typeface="+mj-lt"/>
              <a:buAutoNum type="romanUcPeriod"/>
            </a:pPr>
            <a:endParaRPr lang="de-DE" sz="1400" b="0" i="0" dirty="0">
              <a:solidFill>
                <a:srgbClr val="28385B"/>
              </a:solidFill>
            </a:endParaRPr>
          </a:p>
          <a:p>
            <a:pPr marL="400050" indent="-400050" algn="just">
              <a:buFont typeface="+mj-lt"/>
              <a:buAutoNum type="romanUcPeriod"/>
            </a:pPr>
            <a:endParaRPr lang="de-DE" sz="1400" b="0" i="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marL="466725" lvl="2" indent="-285750" algn="just">
              <a:buFont typeface="Arial" panose="020B0604020202020204" pitchFamily="34" charset="0"/>
              <a:buChar char="•"/>
            </a:pPr>
            <a:endParaRPr lang="de-DE" sz="140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Tree>
    <p:extLst>
      <p:ext uri="{BB962C8B-B14F-4D97-AF65-F5344CB8AC3E}">
        <p14:creationId xmlns:p14="http://schemas.microsoft.com/office/powerpoint/2010/main" val="3051291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D34E2-9BEF-71F4-6AD5-71FBE7D40062}"/>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FB73E7FA-3B98-1931-A6AF-A64D7DC913DA}"/>
              </a:ext>
            </a:extLst>
          </p:cNvPr>
          <p:cNvSpPr>
            <a:spLocks noGrp="1"/>
          </p:cNvSpPr>
          <p:nvPr>
            <p:ph idx="1"/>
          </p:nvPr>
        </p:nvSpPr>
        <p:spPr>
          <a:xfrm>
            <a:off x="360000" y="1967320"/>
            <a:ext cx="8532480" cy="4896544"/>
          </a:xfrm>
        </p:spPr>
        <p:txBody>
          <a:bodyPr numCol="1">
            <a:normAutofit/>
          </a:bodyPr>
          <a:lstStyle/>
          <a:p>
            <a:pPr marL="285750" indent="-285750" algn="just">
              <a:buFont typeface="Arial" panose="020B0604020202020204" pitchFamily="34" charset="0"/>
              <a:buChar char="•"/>
            </a:pPr>
            <a:r>
              <a:rPr lang="de-DE" sz="1400" i="0" dirty="0">
                <a:solidFill>
                  <a:srgbClr val="28385B"/>
                </a:solidFill>
              </a:rPr>
              <a:t>Grundsatz</a:t>
            </a:r>
            <a:r>
              <a:rPr lang="de-DE" sz="1400" b="0" i="0" dirty="0">
                <a:solidFill>
                  <a:srgbClr val="28385B"/>
                </a:solidFill>
              </a:rPr>
              <a:t>: Bei Eröffnung des Schutzbereichs der Meinungsfreiheit gebietet der Grundsatz der praktischen Konkordanz eine Abwägung mit kollidierenden Rechtsgütern</a:t>
            </a:r>
          </a:p>
          <a:p>
            <a:pPr marL="285750" indent="-285750" algn="just">
              <a:buFont typeface="Arial" panose="020B0604020202020204" pitchFamily="34" charset="0"/>
              <a:buChar char="•"/>
            </a:pPr>
            <a:endParaRPr lang="de-DE" sz="1400" b="0" i="0" dirty="0">
              <a:solidFill>
                <a:srgbClr val="28385B"/>
              </a:solidFill>
            </a:endParaRPr>
          </a:p>
          <a:p>
            <a:pPr marL="285750" indent="-285750" algn="just">
              <a:buFont typeface="Arial" panose="020B0604020202020204" pitchFamily="34" charset="0"/>
              <a:buChar char="•"/>
            </a:pPr>
            <a:r>
              <a:rPr lang="de-DE" sz="1400" i="0" dirty="0">
                <a:solidFill>
                  <a:srgbClr val="28385B"/>
                </a:solidFill>
              </a:rPr>
              <a:t>Ausnahme</a:t>
            </a:r>
            <a:r>
              <a:rPr lang="de-DE" sz="1400" b="0" i="0" dirty="0">
                <a:solidFill>
                  <a:srgbClr val="28385B"/>
                </a:solidFill>
              </a:rPr>
              <a:t>: Die Abwägung ist entbehrlich, wenn der Schutzbereich von Art. 5 Abs. 1 GG nicht eröffnet ist:</a:t>
            </a:r>
          </a:p>
          <a:p>
            <a:pPr marL="466725" lvl="2" indent="-285750" algn="just">
              <a:buFont typeface="Arial" panose="020B0604020202020204" pitchFamily="34" charset="0"/>
              <a:buChar char="•"/>
            </a:pPr>
            <a:r>
              <a:rPr lang="de-DE" sz="1400" b="0" i="0" dirty="0">
                <a:solidFill>
                  <a:srgbClr val="28385B"/>
                </a:solidFill>
              </a:rPr>
              <a:t>Schmähkritik</a:t>
            </a:r>
          </a:p>
          <a:p>
            <a:pPr marL="466725" lvl="2" indent="-285750" algn="just">
              <a:buFont typeface="Arial" panose="020B0604020202020204" pitchFamily="34" charset="0"/>
              <a:buChar char="•"/>
            </a:pPr>
            <a:r>
              <a:rPr lang="de-DE" sz="1400" b="0" i="0" dirty="0">
                <a:solidFill>
                  <a:srgbClr val="28385B"/>
                </a:solidFill>
              </a:rPr>
              <a:t>Formalbeleidigung</a:t>
            </a:r>
          </a:p>
          <a:p>
            <a:pPr marL="466725" lvl="2" indent="-285750" algn="just">
              <a:buFont typeface="Arial" panose="020B0604020202020204" pitchFamily="34" charset="0"/>
              <a:buChar char="•"/>
            </a:pPr>
            <a:r>
              <a:rPr lang="de-DE" sz="1400" dirty="0">
                <a:solidFill>
                  <a:srgbClr val="28385B"/>
                </a:solidFill>
              </a:rPr>
              <a:t>U</a:t>
            </a:r>
            <a:r>
              <a:rPr lang="de-DE" sz="1400" b="0" i="0" dirty="0">
                <a:solidFill>
                  <a:srgbClr val="28385B"/>
                </a:solidFill>
              </a:rPr>
              <a:t>nwahre Tatsachenbehauptung</a:t>
            </a:r>
          </a:p>
          <a:p>
            <a:pPr marL="466725" lvl="2" indent="-285750" algn="just">
              <a:buFont typeface="Arial" panose="020B0604020202020204" pitchFamily="34" charset="0"/>
              <a:buChar char="•"/>
            </a:pPr>
            <a:r>
              <a:rPr lang="de-DE" sz="1400" dirty="0">
                <a:solidFill>
                  <a:srgbClr val="28385B"/>
                </a:solidFill>
              </a:rPr>
              <a:t>Angriff auf die Menschenwürde (Art. 1 Abs. 1 GG)</a:t>
            </a:r>
            <a:endParaRPr lang="de-DE" sz="1400" b="0" i="0" dirty="0">
              <a:solidFill>
                <a:srgbClr val="28385B"/>
              </a:solidFill>
            </a:endParaRPr>
          </a:p>
          <a:p>
            <a:pPr marL="466725" lvl="2" indent="-285750" algn="just">
              <a:buFont typeface="Arial" panose="020B0604020202020204" pitchFamily="34" charset="0"/>
              <a:buChar char="•"/>
            </a:pPr>
            <a:endParaRPr lang="de-DE" sz="1400" dirty="0">
              <a:solidFill>
                <a:srgbClr val="28385B"/>
              </a:solidFill>
            </a:endParaRPr>
          </a:p>
          <a:p>
            <a:pPr marL="287338" lvl="1" indent="-285750" algn="just">
              <a:buFont typeface="Arial" panose="020B0604020202020204" pitchFamily="34" charset="0"/>
              <a:buChar char="•"/>
            </a:pPr>
            <a:r>
              <a:rPr lang="de-DE" sz="1400" b="1" dirty="0">
                <a:solidFill>
                  <a:srgbClr val="28385B"/>
                </a:solidFill>
              </a:rPr>
              <a:t>Dogmatik</a:t>
            </a:r>
            <a:r>
              <a:rPr lang="de-DE" sz="1400" dirty="0">
                <a:solidFill>
                  <a:srgbClr val="28385B"/>
                </a:solidFill>
              </a:rPr>
              <a:t>: Die Äußerung fällt nicht in den Schutzbereich von Art. 5 Abs. 1 GG, sodass es keiner Abwägung mit den kollidierenden Interessen der </a:t>
            </a:r>
            <a:r>
              <a:rPr lang="de-DE" sz="1400" dirty="0" err="1">
                <a:solidFill>
                  <a:srgbClr val="28385B"/>
                </a:solidFill>
              </a:rPr>
              <a:t>Arbeitgeber:in</a:t>
            </a:r>
            <a:r>
              <a:rPr lang="de-DE" sz="1400" dirty="0">
                <a:solidFill>
                  <a:srgbClr val="28385B"/>
                </a:solidFill>
              </a:rPr>
              <a:t> auf Rechtfertigungsebene mehr bedarf</a:t>
            </a:r>
            <a:endParaRPr lang="de-DE" sz="1400" b="0" i="0" dirty="0">
              <a:solidFill>
                <a:srgbClr val="28385B"/>
              </a:solidFill>
            </a:endParaRPr>
          </a:p>
          <a:p>
            <a:pPr marL="644525" lvl="3" indent="-285750" algn="just"/>
            <a:endParaRPr lang="de-DE" sz="1400" b="0" i="0" dirty="0">
              <a:solidFill>
                <a:srgbClr val="28385B"/>
              </a:solidFill>
            </a:endParaRPr>
          </a:p>
          <a:p>
            <a:pPr marL="466725" lvl="2"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
        <p:nvSpPr>
          <p:cNvPr id="3" name="Titel 2">
            <a:extLst>
              <a:ext uri="{FF2B5EF4-FFF2-40B4-BE49-F238E27FC236}">
                <a16:creationId xmlns:a16="http://schemas.microsoft.com/office/drawing/2014/main" id="{9F19749E-D494-A5E7-DB39-1A01FDEB7445}"/>
              </a:ext>
            </a:extLst>
          </p:cNvPr>
          <p:cNvSpPr>
            <a:spLocks noGrp="1"/>
          </p:cNvSpPr>
          <p:nvPr>
            <p:ph type="title"/>
          </p:nvPr>
        </p:nvSpPr>
        <p:spPr>
          <a:xfrm>
            <a:off x="373437" y="1268824"/>
            <a:ext cx="8424000" cy="576000"/>
          </a:xfrm>
        </p:spPr>
        <p:txBody>
          <a:bodyPr/>
          <a:lstStyle/>
          <a:p>
            <a:pPr algn="ctr"/>
            <a:r>
              <a:rPr lang="de-DE" dirty="0"/>
              <a:t>Wann bedarf es (k)einer Abwägung?</a:t>
            </a:r>
          </a:p>
        </p:txBody>
      </p:sp>
    </p:spTree>
    <p:extLst>
      <p:ext uri="{BB962C8B-B14F-4D97-AF65-F5344CB8AC3E}">
        <p14:creationId xmlns:p14="http://schemas.microsoft.com/office/powerpoint/2010/main" val="340527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9AE3A-BFF9-E4C6-6840-9120E9A820B5}"/>
            </a:ext>
          </a:extLst>
        </p:cNvPr>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E4A06BC6-03AD-424F-DE2C-967815A6F973}"/>
              </a:ext>
            </a:extLst>
          </p:cNvPr>
          <p:cNvGraphicFramePr/>
          <p:nvPr>
            <p:extLst>
              <p:ext uri="{D42A27DB-BD31-4B8C-83A1-F6EECF244321}">
                <p14:modId xmlns:p14="http://schemas.microsoft.com/office/powerpoint/2010/main" val="3758558377"/>
              </p:ext>
            </p:extLst>
          </p:nvPr>
        </p:nvGraphicFramePr>
        <p:xfrm>
          <a:off x="107504" y="1340768"/>
          <a:ext cx="7728520"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feld 1">
            <a:extLst>
              <a:ext uri="{FF2B5EF4-FFF2-40B4-BE49-F238E27FC236}">
                <a16:creationId xmlns:a16="http://schemas.microsoft.com/office/drawing/2014/main" id="{004AE028-DE43-BE85-AA52-9C622584F62C}"/>
              </a:ext>
            </a:extLst>
          </p:cNvPr>
          <p:cNvSpPr txBox="1"/>
          <p:nvPr/>
        </p:nvSpPr>
        <p:spPr>
          <a:xfrm flipH="1">
            <a:off x="2627784" y="2577892"/>
            <a:ext cx="620397" cy="264730"/>
          </a:xfrm>
          <a:prstGeom prst="rect">
            <a:avLst/>
          </a:prstGeom>
          <a:noFill/>
        </p:spPr>
        <p:txBody>
          <a:bodyPr wrap="none" lIns="0" tIns="0" rIns="0" bIns="0" rtlCol="0">
            <a:noAutofit/>
          </a:bodyPr>
          <a:lstStyle/>
          <a:p>
            <a:pPr algn="l"/>
            <a:r>
              <a:rPr lang="de-DE" sz="1200" dirty="0">
                <a:latin typeface="+mn-lt"/>
              </a:rPr>
              <a:t>nein</a:t>
            </a:r>
          </a:p>
        </p:txBody>
      </p:sp>
      <p:sp>
        <p:nvSpPr>
          <p:cNvPr id="3" name="Textfeld 2">
            <a:extLst>
              <a:ext uri="{FF2B5EF4-FFF2-40B4-BE49-F238E27FC236}">
                <a16:creationId xmlns:a16="http://schemas.microsoft.com/office/drawing/2014/main" id="{BEA45A74-5826-2F81-4609-889BF9189F55}"/>
              </a:ext>
            </a:extLst>
          </p:cNvPr>
          <p:cNvSpPr txBox="1"/>
          <p:nvPr/>
        </p:nvSpPr>
        <p:spPr>
          <a:xfrm rot="10800000" flipH="1" flipV="1">
            <a:off x="4932040" y="2577892"/>
            <a:ext cx="291682" cy="629015"/>
          </a:xfrm>
          <a:prstGeom prst="rect">
            <a:avLst/>
          </a:prstGeom>
          <a:noFill/>
        </p:spPr>
        <p:txBody>
          <a:bodyPr wrap="none" lIns="0" tIns="0" rIns="0" bIns="0" rtlCol="0">
            <a:noAutofit/>
          </a:bodyPr>
          <a:lstStyle/>
          <a:p>
            <a:pPr algn="l"/>
            <a:r>
              <a:rPr lang="de-DE" sz="1200" dirty="0">
                <a:latin typeface="+mn-lt"/>
              </a:rPr>
              <a:t>ja</a:t>
            </a:r>
          </a:p>
        </p:txBody>
      </p:sp>
      <p:sp>
        <p:nvSpPr>
          <p:cNvPr id="4" name="Textfeld 3">
            <a:extLst>
              <a:ext uri="{FF2B5EF4-FFF2-40B4-BE49-F238E27FC236}">
                <a16:creationId xmlns:a16="http://schemas.microsoft.com/office/drawing/2014/main" id="{5818DB59-22A3-662D-184A-B4B68FA86547}"/>
              </a:ext>
            </a:extLst>
          </p:cNvPr>
          <p:cNvSpPr txBox="1"/>
          <p:nvPr/>
        </p:nvSpPr>
        <p:spPr>
          <a:xfrm flipH="1">
            <a:off x="6804248" y="2292352"/>
            <a:ext cx="927016" cy="51115"/>
          </a:xfrm>
          <a:prstGeom prst="rect">
            <a:avLst/>
          </a:prstGeom>
          <a:noFill/>
        </p:spPr>
        <p:txBody>
          <a:bodyPr wrap="none" lIns="0" tIns="0" rIns="0" bIns="0" rtlCol="0">
            <a:noAutofit/>
          </a:bodyPr>
          <a:lstStyle/>
          <a:p>
            <a:pPr algn="l"/>
            <a:r>
              <a:rPr lang="de-DE" sz="1200" i="1" dirty="0">
                <a:latin typeface="+mn-lt"/>
              </a:rPr>
              <a:t>Vorgelagerte Abwägung</a:t>
            </a:r>
          </a:p>
        </p:txBody>
      </p:sp>
      <p:sp>
        <p:nvSpPr>
          <p:cNvPr id="7" name="Textfeld 6">
            <a:extLst>
              <a:ext uri="{FF2B5EF4-FFF2-40B4-BE49-F238E27FC236}">
                <a16:creationId xmlns:a16="http://schemas.microsoft.com/office/drawing/2014/main" id="{AB04F424-52EB-02F7-165C-58A386635877}"/>
              </a:ext>
            </a:extLst>
          </p:cNvPr>
          <p:cNvSpPr txBox="1"/>
          <p:nvPr/>
        </p:nvSpPr>
        <p:spPr>
          <a:xfrm flipH="1">
            <a:off x="6874828" y="3789040"/>
            <a:ext cx="927016" cy="51115"/>
          </a:xfrm>
          <a:prstGeom prst="rect">
            <a:avLst/>
          </a:prstGeom>
          <a:noFill/>
        </p:spPr>
        <p:txBody>
          <a:bodyPr wrap="none" lIns="0" tIns="0" rIns="0" bIns="0" rtlCol="0">
            <a:noAutofit/>
          </a:bodyPr>
          <a:lstStyle/>
          <a:p>
            <a:pPr algn="l"/>
            <a:r>
              <a:rPr lang="de-DE" sz="1200" i="1" dirty="0">
                <a:solidFill>
                  <a:srgbClr val="C00000"/>
                </a:solidFill>
                <a:latin typeface="+mn-lt"/>
              </a:rPr>
              <a:t>Erste Abwägungsebene</a:t>
            </a:r>
          </a:p>
        </p:txBody>
      </p:sp>
      <p:sp>
        <p:nvSpPr>
          <p:cNvPr id="8" name="Textfeld 7">
            <a:extLst>
              <a:ext uri="{FF2B5EF4-FFF2-40B4-BE49-F238E27FC236}">
                <a16:creationId xmlns:a16="http://schemas.microsoft.com/office/drawing/2014/main" id="{94A29163-E766-1E51-F578-23FFC665A88E}"/>
              </a:ext>
            </a:extLst>
          </p:cNvPr>
          <p:cNvSpPr txBox="1"/>
          <p:nvPr/>
        </p:nvSpPr>
        <p:spPr>
          <a:xfrm flipH="1">
            <a:off x="6874828" y="6018729"/>
            <a:ext cx="927016" cy="51115"/>
          </a:xfrm>
          <a:prstGeom prst="rect">
            <a:avLst/>
          </a:prstGeom>
          <a:noFill/>
        </p:spPr>
        <p:txBody>
          <a:bodyPr wrap="none" lIns="0" tIns="0" rIns="0" bIns="0" rtlCol="0">
            <a:noAutofit/>
          </a:bodyPr>
          <a:lstStyle/>
          <a:p>
            <a:pPr algn="l"/>
            <a:r>
              <a:rPr lang="de-DE" sz="1200" i="1" dirty="0">
                <a:latin typeface="+mn-lt"/>
              </a:rPr>
              <a:t>Zweite Abwägungsebene</a:t>
            </a:r>
          </a:p>
        </p:txBody>
      </p:sp>
      <p:sp>
        <p:nvSpPr>
          <p:cNvPr id="6" name="Textfeld 5">
            <a:extLst>
              <a:ext uri="{FF2B5EF4-FFF2-40B4-BE49-F238E27FC236}">
                <a16:creationId xmlns:a16="http://schemas.microsoft.com/office/drawing/2014/main" id="{1BE94684-52DF-D2CF-A166-24B5D7EDE9D8}"/>
              </a:ext>
            </a:extLst>
          </p:cNvPr>
          <p:cNvSpPr txBox="1"/>
          <p:nvPr/>
        </p:nvSpPr>
        <p:spPr>
          <a:xfrm flipH="1">
            <a:off x="3491880" y="4518212"/>
            <a:ext cx="620397" cy="264730"/>
          </a:xfrm>
          <a:prstGeom prst="rect">
            <a:avLst/>
          </a:prstGeom>
          <a:noFill/>
        </p:spPr>
        <p:txBody>
          <a:bodyPr wrap="none" lIns="0" tIns="0" rIns="0" bIns="0" rtlCol="0">
            <a:noAutofit/>
          </a:bodyPr>
          <a:lstStyle/>
          <a:p>
            <a:pPr algn="l"/>
            <a:r>
              <a:rPr lang="de-DE" sz="1200" dirty="0">
                <a:latin typeface="+mn-lt"/>
              </a:rPr>
              <a:t>nein</a:t>
            </a:r>
          </a:p>
        </p:txBody>
      </p:sp>
      <p:sp>
        <p:nvSpPr>
          <p:cNvPr id="9" name="Textfeld 8">
            <a:extLst>
              <a:ext uri="{FF2B5EF4-FFF2-40B4-BE49-F238E27FC236}">
                <a16:creationId xmlns:a16="http://schemas.microsoft.com/office/drawing/2014/main" id="{99A121AA-D1B9-32D6-F210-9670BED5FA35}"/>
              </a:ext>
            </a:extLst>
          </p:cNvPr>
          <p:cNvSpPr txBox="1"/>
          <p:nvPr/>
        </p:nvSpPr>
        <p:spPr>
          <a:xfrm rot="10800000" flipH="1" flipV="1">
            <a:off x="4276404" y="4508447"/>
            <a:ext cx="291682" cy="629015"/>
          </a:xfrm>
          <a:prstGeom prst="rect">
            <a:avLst/>
          </a:prstGeom>
          <a:noFill/>
        </p:spPr>
        <p:txBody>
          <a:bodyPr wrap="none" lIns="0" tIns="0" rIns="0" bIns="0" rtlCol="0">
            <a:noAutofit/>
          </a:bodyPr>
          <a:lstStyle/>
          <a:p>
            <a:pPr algn="l"/>
            <a:r>
              <a:rPr lang="de-DE" sz="1200" dirty="0">
                <a:latin typeface="+mn-lt"/>
              </a:rPr>
              <a:t>ja</a:t>
            </a:r>
          </a:p>
        </p:txBody>
      </p:sp>
    </p:spTree>
    <p:extLst>
      <p:ext uri="{BB962C8B-B14F-4D97-AF65-F5344CB8AC3E}">
        <p14:creationId xmlns:p14="http://schemas.microsoft.com/office/powerpoint/2010/main" val="1918618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8E046B-09CC-F3EF-A07F-1B1917590DB5}"/>
              </a:ext>
            </a:extLst>
          </p:cNvPr>
          <p:cNvSpPr>
            <a:spLocks noGrp="1"/>
          </p:cNvSpPr>
          <p:nvPr>
            <p:ph type="title"/>
          </p:nvPr>
        </p:nvSpPr>
        <p:spPr>
          <a:xfrm>
            <a:off x="358774" y="1196752"/>
            <a:ext cx="8424000" cy="576000"/>
          </a:xfrm>
        </p:spPr>
        <p:txBody>
          <a:bodyPr>
            <a:normAutofit/>
          </a:bodyPr>
          <a:lstStyle/>
          <a:p>
            <a:pPr algn="ctr"/>
            <a:r>
              <a:rPr lang="de-DE" dirty="0"/>
              <a:t>Verhältnis der Abwägungsebenen</a:t>
            </a:r>
          </a:p>
        </p:txBody>
      </p:sp>
      <p:sp>
        <p:nvSpPr>
          <p:cNvPr id="6" name="Inhaltsplatzhalter 5">
            <a:extLst>
              <a:ext uri="{FF2B5EF4-FFF2-40B4-BE49-F238E27FC236}">
                <a16:creationId xmlns:a16="http://schemas.microsoft.com/office/drawing/2014/main" id="{1DE897F3-4F81-B969-7E94-233A6D6A2344}"/>
              </a:ext>
            </a:extLst>
          </p:cNvPr>
          <p:cNvSpPr>
            <a:spLocks noGrp="1"/>
          </p:cNvSpPr>
          <p:nvPr>
            <p:ph idx="1"/>
          </p:nvPr>
        </p:nvSpPr>
        <p:spPr>
          <a:xfrm>
            <a:off x="358774" y="1823155"/>
            <a:ext cx="8424000" cy="4275176"/>
          </a:xfrm>
        </p:spPr>
        <p:txBody>
          <a:bodyPr/>
          <a:lstStyle/>
          <a:p>
            <a:endParaRPr lang="de-DE" b="0" i="0" dirty="0"/>
          </a:p>
          <a:p>
            <a:endParaRPr lang="de-DE" b="0" i="0" dirty="0"/>
          </a:p>
          <a:p>
            <a:endParaRPr lang="de-DE" b="0" i="0" dirty="0"/>
          </a:p>
          <a:p>
            <a:endParaRPr lang="de-DE" b="0" i="0" dirty="0"/>
          </a:p>
          <a:p>
            <a:endParaRPr lang="de-DE" b="0" i="0" dirty="0"/>
          </a:p>
          <a:p>
            <a:endParaRPr lang="de-DE" b="0" i="0" dirty="0"/>
          </a:p>
          <a:p>
            <a:endParaRPr lang="de-DE" b="0" i="0" dirty="0"/>
          </a:p>
          <a:p>
            <a:pPr algn="ctr"/>
            <a:endParaRPr lang="de-DE" b="0" i="0" dirty="0"/>
          </a:p>
        </p:txBody>
      </p:sp>
      <p:sp>
        <p:nvSpPr>
          <p:cNvPr id="5" name="Textfeld 4">
            <a:extLst>
              <a:ext uri="{FF2B5EF4-FFF2-40B4-BE49-F238E27FC236}">
                <a16:creationId xmlns:a16="http://schemas.microsoft.com/office/drawing/2014/main" id="{DC48AF59-D657-769B-5E19-A21B40F5CF84}"/>
              </a:ext>
            </a:extLst>
          </p:cNvPr>
          <p:cNvSpPr txBox="1"/>
          <p:nvPr/>
        </p:nvSpPr>
        <p:spPr>
          <a:xfrm>
            <a:off x="962515" y="1988841"/>
            <a:ext cx="7218972" cy="360040"/>
          </a:xfrm>
          <a:prstGeom prst="rect">
            <a:avLst/>
          </a:prstGeom>
          <a:solidFill>
            <a:srgbClr val="788BB5">
              <a:alpha val="94000"/>
            </a:srgbClr>
          </a:solidFill>
          <a:ln>
            <a:solidFill>
              <a:srgbClr val="788BB5"/>
            </a:solidFill>
          </a:ln>
        </p:spPr>
        <p:txBody>
          <a:bodyPr wrap="square" lIns="0" tIns="0" rIns="0" bIns="0" rtlCol="0">
            <a:noAutofit/>
          </a:bodyPr>
          <a:lstStyle/>
          <a:p>
            <a:r>
              <a:rPr lang="de-DE" sz="1400" dirty="0">
                <a:solidFill>
                  <a:schemeClr val="bg1"/>
                </a:solidFill>
                <a:latin typeface="+mn-lt"/>
              </a:rPr>
              <a:t>Vorgelagerte Abwägung: Bezug zum Arbeitsverhältnis ist hergestellt</a:t>
            </a:r>
          </a:p>
        </p:txBody>
      </p:sp>
      <p:sp>
        <p:nvSpPr>
          <p:cNvPr id="7" name="Rechteck 6">
            <a:extLst>
              <a:ext uri="{FF2B5EF4-FFF2-40B4-BE49-F238E27FC236}">
                <a16:creationId xmlns:a16="http://schemas.microsoft.com/office/drawing/2014/main" id="{E4D3DD71-106B-38AB-2C09-B19A08831221}"/>
              </a:ext>
            </a:extLst>
          </p:cNvPr>
          <p:cNvSpPr/>
          <p:nvPr/>
        </p:nvSpPr>
        <p:spPr bwMode="auto">
          <a:xfrm>
            <a:off x="962514" y="2775760"/>
            <a:ext cx="2889407" cy="2924641"/>
          </a:xfrm>
          <a:prstGeom prst="rect">
            <a:avLst/>
          </a:prstGeom>
          <a:solidFill>
            <a:schemeClr val="tx1">
              <a:alpha val="86221"/>
            </a:schemeClr>
          </a:solidFill>
          <a:ln>
            <a:solidFill>
              <a:schemeClr val="tx1"/>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200" b="1" i="0" u="none" strike="noStrike" cap="none" normalizeH="0" baseline="0" dirty="0">
              <a:ln>
                <a:noFill/>
              </a:ln>
              <a:solidFill>
                <a:schemeClr val="bg1"/>
              </a:solidFill>
              <a:effectLst/>
              <a:latin typeface="+mn-lt"/>
            </a:endParaRPr>
          </a:p>
          <a:p>
            <a:pPr marL="0" marR="0" indent="0" algn="ctr" defTabSz="914400" rtl="0" eaLnBrk="1" fontAlgn="base" latinLnBrk="0" hangingPunct="1">
              <a:lnSpc>
                <a:spcPct val="100000"/>
              </a:lnSpc>
              <a:spcBef>
                <a:spcPct val="50000"/>
              </a:spcBef>
              <a:spcAft>
                <a:spcPct val="0"/>
              </a:spcAft>
              <a:buClrTx/>
              <a:buSzTx/>
              <a:buFontTx/>
              <a:buNone/>
              <a:tabLst/>
            </a:pPr>
            <a:r>
              <a:rPr kumimoji="0" lang="de-DE" sz="1200" b="1" i="0" u="none" strike="noStrike" cap="none" normalizeH="0" baseline="0" dirty="0">
                <a:ln>
                  <a:noFill/>
                </a:ln>
                <a:solidFill>
                  <a:schemeClr val="bg1"/>
                </a:solidFill>
                <a:effectLst/>
                <a:latin typeface="+mn-lt"/>
              </a:rPr>
              <a:t>Erste Ebene der Abwägung:</a:t>
            </a:r>
          </a:p>
          <a:p>
            <a:pPr marL="0" marR="0" indent="0" algn="ctr" defTabSz="914400" rtl="0" eaLnBrk="1" fontAlgn="base" latinLnBrk="0" hangingPunct="1">
              <a:lnSpc>
                <a:spcPct val="100000"/>
              </a:lnSpc>
              <a:spcBef>
                <a:spcPct val="50000"/>
              </a:spcBef>
              <a:spcAft>
                <a:spcPct val="0"/>
              </a:spcAft>
              <a:buClrTx/>
              <a:buSzTx/>
              <a:buFontTx/>
              <a:buNone/>
              <a:tabLst/>
            </a:pPr>
            <a:endParaRPr lang="de-DE" sz="1200" b="1" dirty="0">
              <a:solidFill>
                <a:schemeClr val="bg1"/>
              </a:solidFill>
              <a:latin typeface="+mn-lt"/>
            </a:endParaRPr>
          </a:p>
          <a:p>
            <a:pPr marL="0" marR="0" indent="0" algn="ctr" defTabSz="914400" rtl="0" eaLnBrk="1" fontAlgn="base" latinLnBrk="0" hangingPunct="1">
              <a:lnSpc>
                <a:spcPct val="100000"/>
              </a:lnSpc>
              <a:spcBef>
                <a:spcPct val="50000"/>
              </a:spcBef>
              <a:spcAft>
                <a:spcPct val="0"/>
              </a:spcAft>
              <a:buClrTx/>
              <a:buSzTx/>
              <a:buFontTx/>
              <a:buNone/>
              <a:tabLst/>
            </a:pPr>
            <a:r>
              <a:rPr kumimoji="0" lang="de-DE" sz="1200" i="0" u="none" strike="noStrike" cap="none" normalizeH="0" baseline="0" dirty="0">
                <a:ln>
                  <a:noFill/>
                </a:ln>
                <a:solidFill>
                  <a:schemeClr val="bg1"/>
                </a:solidFill>
                <a:effectLst/>
                <a:latin typeface="+mn-lt"/>
              </a:rPr>
              <a:t>Wechselbeziehung von Meinungsfreiheit und</a:t>
            </a:r>
            <a:r>
              <a:rPr kumimoji="0" lang="de-DE" sz="1200" i="0" u="none" strike="noStrike" cap="none" normalizeH="0" dirty="0">
                <a:ln>
                  <a:noFill/>
                </a:ln>
                <a:solidFill>
                  <a:schemeClr val="bg1"/>
                </a:solidFill>
                <a:effectLst/>
                <a:latin typeface="+mn-lt"/>
              </a:rPr>
              <a:t> </a:t>
            </a:r>
            <a:br>
              <a:rPr kumimoji="0" lang="de-DE" sz="1200" i="0" u="none" strike="noStrike" cap="none" normalizeH="0" dirty="0">
                <a:ln>
                  <a:noFill/>
                </a:ln>
                <a:solidFill>
                  <a:schemeClr val="bg1"/>
                </a:solidFill>
                <a:effectLst/>
                <a:latin typeface="+mn-lt"/>
              </a:rPr>
            </a:br>
            <a:r>
              <a:rPr kumimoji="0" lang="de-DE" sz="1200" i="0" u="none" strike="noStrike" cap="none" normalizeH="0" dirty="0">
                <a:ln>
                  <a:noFill/>
                </a:ln>
                <a:solidFill>
                  <a:schemeClr val="bg1"/>
                </a:solidFill>
                <a:effectLst/>
                <a:latin typeface="+mn-lt"/>
              </a:rPr>
              <a:t>Integritätsinteresse</a:t>
            </a:r>
          </a:p>
          <a:p>
            <a:pPr marL="0" marR="0" indent="0" algn="ctr" defTabSz="914400" rtl="0" eaLnBrk="1" fontAlgn="base" latinLnBrk="0" hangingPunct="1">
              <a:lnSpc>
                <a:spcPct val="100000"/>
              </a:lnSpc>
              <a:spcBef>
                <a:spcPct val="50000"/>
              </a:spcBef>
              <a:spcAft>
                <a:spcPct val="0"/>
              </a:spcAft>
              <a:buClrTx/>
              <a:buSzTx/>
              <a:buFontTx/>
              <a:buNone/>
              <a:tabLst/>
            </a:pPr>
            <a:endParaRPr lang="de-DE" sz="1200" baseline="0" dirty="0">
              <a:solidFill>
                <a:schemeClr val="bg1"/>
              </a:solidFill>
              <a:latin typeface="+mn-lt"/>
            </a:endParaRPr>
          </a:p>
          <a:p>
            <a:r>
              <a:rPr kumimoji="0" lang="de-DE" sz="1200" i="0" u="none" strike="noStrike" cap="none" normalizeH="0" dirty="0">
                <a:ln>
                  <a:noFill/>
                </a:ln>
                <a:solidFill>
                  <a:schemeClr val="bg1"/>
                </a:solidFill>
                <a:effectLst/>
                <a:latin typeface="+mn-lt"/>
              </a:rPr>
              <a:t>(!): </a:t>
            </a:r>
            <a:r>
              <a:rPr lang="de-DE" sz="1200" dirty="0">
                <a:solidFill>
                  <a:schemeClr val="bg1"/>
                </a:solidFill>
                <a:latin typeface="+mn-lt"/>
              </a:rPr>
              <a:t>Verletzung der Rücksichtnahmepflicht aus </a:t>
            </a:r>
            <a:br>
              <a:rPr lang="de-DE" sz="1200" dirty="0">
                <a:solidFill>
                  <a:schemeClr val="bg1"/>
                </a:solidFill>
                <a:latin typeface="+mn-lt"/>
              </a:rPr>
            </a:br>
            <a:r>
              <a:rPr lang="de-DE" sz="1200" dirty="0">
                <a:solidFill>
                  <a:schemeClr val="bg1"/>
                </a:solidFill>
                <a:latin typeface="+mn-lt"/>
              </a:rPr>
              <a:t>§ 241 II BGB führt nicht denklogisch zur Wirksamkeit arbeitsrechtlicher Sanktionen</a:t>
            </a:r>
          </a:p>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200" i="0" u="none" strike="noStrike" cap="none" normalizeH="0" baseline="0" dirty="0">
              <a:ln>
                <a:noFill/>
              </a:ln>
              <a:solidFill>
                <a:schemeClr val="bg1"/>
              </a:solidFill>
              <a:effectLst/>
              <a:latin typeface="+mn-lt"/>
            </a:endParaRPr>
          </a:p>
          <a:p>
            <a:pPr marL="0" marR="0" indent="0" algn="ctr" defTabSz="914400" rtl="0" eaLnBrk="1" fontAlgn="base" latinLnBrk="0" hangingPunct="1">
              <a:lnSpc>
                <a:spcPct val="100000"/>
              </a:lnSpc>
              <a:spcBef>
                <a:spcPct val="50000"/>
              </a:spcBef>
              <a:spcAft>
                <a:spcPct val="0"/>
              </a:spcAft>
              <a:buClrTx/>
              <a:buSzTx/>
              <a:buFontTx/>
              <a:buNone/>
              <a:tabLst/>
            </a:pPr>
            <a:endParaRPr lang="de-DE" sz="1200" b="1" dirty="0">
              <a:solidFill>
                <a:schemeClr val="bg1"/>
              </a:solidFill>
              <a:latin typeface="+mn-lt"/>
              <a:cs typeface="Arial" charset="0"/>
            </a:endParaRPr>
          </a:p>
        </p:txBody>
      </p:sp>
      <p:sp>
        <p:nvSpPr>
          <p:cNvPr id="9" name="Rechteck 8">
            <a:extLst>
              <a:ext uri="{FF2B5EF4-FFF2-40B4-BE49-F238E27FC236}">
                <a16:creationId xmlns:a16="http://schemas.microsoft.com/office/drawing/2014/main" id="{73448F06-EED3-9909-6760-C98B34131DB7}"/>
              </a:ext>
            </a:extLst>
          </p:cNvPr>
          <p:cNvSpPr/>
          <p:nvPr/>
        </p:nvSpPr>
        <p:spPr bwMode="auto">
          <a:xfrm>
            <a:off x="5292080" y="2775760"/>
            <a:ext cx="2889407" cy="2924641"/>
          </a:xfrm>
          <a:prstGeom prst="rect">
            <a:avLst/>
          </a:prstGeom>
          <a:solidFill>
            <a:schemeClr val="tx1">
              <a:alpha val="86000"/>
            </a:schemeClr>
          </a:solidFill>
          <a:ln>
            <a:solidFill>
              <a:schemeClr val="tx1"/>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200" b="1" i="0" u="none" strike="noStrike" cap="none" normalizeH="0" baseline="0" dirty="0">
              <a:ln>
                <a:noFill/>
              </a:ln>
              <a:solidFill>
                <a:schemeClr val="bg1"/>
              </a:solidFill>
              <a:effectLst/>
              <a:latin typeface="+mn-lt"/>
            </a:endParaRPr>
          </a:p>
          <a:p>
            <a:pPr marL="0" marR="0" indent="0" algn="ctr" defTabSz="914400" rtl="0" eaLnBrk="1" fontAlgn="base" latinLnBrk="0" hangingPunct="1">
              <a:lnSpc>
                <a:spcPct val="100000"/>
              </a:lnSpc>
              <a:spcBef>
                <a:spcPct val="50000"/>
              </a:spcBef>
              <a:spcAft>
                <a:spcPct val="0"/>
              </a:spcAft>
              <a:buClrTx/>
              <a:buSzTx/>
              <a:buFontTx/>
              <a:buNone/>
              <a:tabLst/>
            </a:pPr>
            <a:r>
              <a:rPr kumimoji="0" lang="de-DE" sz="1200" b="1" i="0" u="none" strike="noStrike" cap="none" normalizeH="0" baseline="0" dirty="0">
                <a:ln>
                  <a:noFill/>
                </a:ln>
                <a:solidFill>
                  <a:schemeClr val="bg1"/>
                </a:solidFill>
                <a:effectLst/>
                <a:latin typeface="+mn-lt"/>
              </a:rPr>
              <a:t>Zweite Ebene der Abwägung:</a:t>
            </a:r>
          </a:p>
          <a:p>
            <a:pPr marL="0" marR="0" indent="0" algn="ctr" defTabSz="914400" rtl="0" eaLnBrk="1" fontAlgn="base" latinLnBrk="0" hangingPunct="1">
              <a:lnSpc>
                <a:spcPct val="100000"/>
              </a:lnSpc>
              <a:spcBef>
                <a:spcPct val="50000"/>
              </a:spcBef>
              <a:spcAft>
                <a:spcPct val="0"/>
              </a:spcAft>
              <a:buClrTx/>
              <a:buSzTx/>
              <a:buFontTx/>
              <a:buNone/>
              <a:tabLst/>
            </a:pPr>
            <a:endParaRPr lang="de-DE" sz="1200" b="1" dirty="0">
              <a:solidFill>
                <a:schemeClr val="bg1"/>
              </a:solidFill>
              <a:latin typeface="+mn-lt"/>
            </a:endParaRPr>
          </a:p>
          <a:p>
            <a:pPr marL="0" marR="0" indent="0" algn="ctr" defTabSz="914400" rtl="0" eaLnBrk="1" fontAlgn="base" latinLnBrk="0" hangingPunct="1">
              <a:lnSpc>
                <a:spcPct val="100000"/>
              </a:lnSpc>
              <a:spcBef>
                <a:spcPct val="50000"/>
              </a:spcBef>
              <a:spcAft>
                <a:spcPct val="0"/>
              </a:spcAft>
              <a:buClrTx/>
              <a:buSzTx/>
              <a:buFontTx/>
              <a:buNone/>
              <a:tabLst/>
            </a:pPr>
            <a:r>
              <a:rPr kumimoji="0" lang="de-DE" sz="1200" i="0" u="none" strike="noStrike" cap="none" normalizeH="0" baseline="0" dirty="0">
                <a:ln>
                  <a:noFill/>
                </a:ln>
                <a:solidFill>
                  <a:schemeClr val="bg1"/>
                </a:solidFill>
                <a:effectLst/>
                <a:latin typeface="+mn-lt"/>
              </a:rPr>
              <a:t>Abhängig von arbeitsrechtlicher Maßnahme (z.B. Abmahnung, Kündigung)</a:t>
            </a:r>
            <a:endParaRPr kumimoji="0" lang="de-DE" sz="1200" i="0" u="none" strike="noStrike" cap="none" normalizeH="0" dirty="0">
              <a:ln>
                <a:noFill/>
              </a:ln>
              <a:solidFill>
                <a:schemeClr val="bg1"/>
              </a:solidFill>
              <a:effectLst/>
              <a:latin typeface="+mn-lt"/>
            </a:endParaRPr>
          </a:p>
          <a:p>
            <a:pPr marL="0" marR="0" indent="0" algn="ctr" defTabSz="914400" rtl="0" eaLnBrk="1" fontAlgn="base" latinLnBrk="0" hangingPunct="1">
              <a:lnSpc>
                <a:spcPct val="100000"/>
              </a:lnSpc>
              <a:spcBef>
                <a:spcPct val="50000"/>
              </a:spcBef>
              <a:spcAft>
                <a:spcPct val="0"/>
              </a:spcAft>
              <a:buClrTx/>
              <a:buSzTx/>
              <a:buFontTx/>
              <a:buNone/>
              <a:tabLst/>
            </a:pPr>
            <a:endParaRPr lang="de-DE" sz="1200" baseline="0" dirty="0">
              <a:solidFill>
                <a:schemeClr val="bg1"/>
              </a:solidFill>
              <a:latin typeface="+mn-lt"/>
            </a:endParaRPr>
          </a:p>
          <a:p>
            <a:r>
              <a:rPr lang="de-DE" sz="1200" dirty="0">
                <a:solidFill>
                  <a:schemeClr val="bg1"/>
                </a:solidFill>
                <a:latin typeface="+mn-lt"/>
              </a:rPr>
              <a:t>Regelfall: Kündigung = Abwägung zwischen Bestands- und Auflösungsinteresse</a:t>
            </a:r>
          </a:p>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200" i="0" u="none" strike="noStrike" cap="none" normalizeH="0" baseline="0" dirty="0">
              <a:ln>
                <a:noFill/>
              </a:ln>
              <a:solidFill>
                <a:schemeClr val="bg1"/>
              </a:solidFill>
              <a:effectLst/>
              <a:latin typeface="+mn-lt"/>
            </a:endParaRPr>
          </a:p>
          <a:p>
            <a:pPr marL="0" marR="0" indent="0" algn="ctr" defTabSz="914400" rtl="0" eaLnBrk="1" fontAlgn="base" latinLnBrk="0" hangingPunct="1">
              <a:lnSpc>
                <a:spcPct val="100000"/>
              </a:lnSpc>
              <a:spcBef>
                <a:spcPct val="50000"/>
              </a:spcBef>
              <a:spcAft>
                <a:spcPct val="0"/>
              </a:spcAft>
              <a:buClrTx/>
              <a:buSzTx/>
              <a:buFontTx/>
              <a:buNone/>
              <a:tabLst/>
            </a:pPr>
            <a:endParaRPr lang="de-DE" sz="1200" b="1" dirty="0">
              <a:solidFill>
                <a:schemeClr val="bg1"/>
              </a:solidFill>
              <a:latin typeface="+mn-lt"/>
              <a:cs typeface="Arial" charset="0"/>
            </a:endParaRPr>
          </a:p>
        </p:txBody>
      </p:sp>
      <p:sp>
        <p:nvSpPr>
          <p:cNvPr id="10" name="Pfeil: nach unten gekrümmt 9">
            <a:extLst>
              <a:ext uri="{FF2B5EF4-FFF2-40B4-BE49-F238E27FC236}">
                <a16:creationId xmlns:a16="http://schemas.microsoft.com/office/drawing/2014/main" id="{73F86AD2-B918-2494-1917-FB9D45536FA8}"/>
              </a:ext>
            </a:extLst>
          </p:cNvPr>
          <p:cNvSpPr/>
          <p:nvPr/>
        </p:nvSpPr>
        <p:spPr bwMode="auto">
          <a:xfrm flipV="1">
            <a:off x="2121484" y="6164576"/>
            <a:ext cx="4754563" cy="507374"/>
          </a:xfrm>
          <a:prstGeom prst="curvedDown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600" b="0" i="0" u="none" strike="noStrike" cap="none" normalizeH="0" baseline="0" dirty="0" err="1">
              <a:ln>
                <a:noFill/>
              </a:ln>
              <a:solidFill>
                <a:schemeClr val="bg1"/>
              </a:solidFill>
              <a:effectLst/>
              <a:latin typeface="+mn-lt"/>
              <a:cs typeface="Arial" charset="0"/>
            </a:endParaRPr>
          </a:p>
        </p:txBody>
      </p:sp>
      <p:sp>
        <p:nvSpPr>
          <p:cNvPr id="4" name="Textfeld 3">
            <a:extLst>
              <a:ext uri="{FF2B5EF4-FFF2-40B4-BE49-F238E27FC236}">
                <a16:creationId xmlns:a16="http://schemas.microsoft.com/office/drawing/2014/main" id="{363FFB7B-6F33-5356-C72B-23E6B9CA8DD4}"/>
              </a:ext>
            </a:extLst>
          </p:cNvPr>
          <p:cNvSpPr txBox="1"/>
          <p:nvPr/>
        </p:nvSpPr>
        <p:spPr>
          <a:xfrm>
            <a:off x="3491881" y="6060047"/>
            <a:ext cx="2160240" cy="463127"/>
          </a:xfrm>
          <a:prstGeom prst="rect">
            <a:avLst/>
          </a:prstGeom>
          <a:solidFill>
            <a:schemeClr val="tx1">
              <a:alpha val="93512"/>
            </a:schemeClr>
          </a:solidFill>
          <a:ln>
            <a:solidFill>
              <a:schemeClr val="tx1"/>
            </a:solidFill>
          </a:ln>
        </p:spPr>
        <p:txBody>
          <a:bodyPr wrap="square" lIns="0" tIns="0" rIns="0" bIns="0" rtlCol="0">
            <a:noAutofit/>
          </a:bodyPr>
          <a:lstStyle/>
          <a:p>
            <a:r>
              <a:rPr lang="de-DE" sz="1400" dirty="0">
                <a:solidFill>
                  <a:schemeClr val="bg1"/>
                </a:solidFill>
                <a:latin typeface="+mn-lt"/>
              </a:rPr>
              <a:t>Inhaltliche Überschneidungen</a:t>
            </a:r>
          </a:p>
        </p:txBody>
      </p:sp>
    </p:spTree>
    <p:extLst>
      <p:ext uri="{BB962C8B-B14F-4D97-AF65-F5344CB8AC3E}">
        <p14:creationId xmlns:p14="http://schemas.microsoft.com/office/powerpoint/2010/main" val="255170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640B-BF73-FCB0-F541-91E91A0B75DF}"/>
            </a:ext>
          </a:extLst>
        </p:cNvPr>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FD186E42-5E16-FA5D-D2D0-B29ABF738631}"/>
              </a:ext>
            </a:extLst>
          </p:cNvPr>
          <p:cNvGraphicFramePr/>
          <p:nvPr>
            <p:extLst>
              <p:ext uri="{D42A27DB-BD31-4B8C-83A1-F6EECF244321}">
                <p14:modId xmlns:p14="http://schemas.microsoft.com/office/powerpoint/2010/main" val="4279450265"/>
              </p:ext>
            </p:extLst>
          </p:nvPr>
        </p:nvGraphicFramePr>
        <p:xfrm>
          <a:off x="107504" y="1340768"/>
          <a:ext cx="7728520"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feld 1">
            <a:extLst>
              <a:ext uri="{FF2B5EF4-FFF2-40B4-BE49-F238E27FC236}">
                <a16:creationId xmlns:a16="http://schemas.microsoft.com/office/drawing/2014/main" id="{306B2E22-81B6-8522-90BB-55222BA00A55}"/>
              </a:ext>
            </a:extLst>
          </p:cNvPr>
          <p:cNvSpPr txBox="1"/>
          <p:nvPr/>
        </p:nvSpPr>
        <p:spPr>
          <a:xfrm flipH="1">
            <a:off x="2627784" y="2577892"/>
            <a:ext cx="620397" cy="264730"/>
          </a:xfrm>
          <a:prstGeom prst="rect">
            <a:avLst/>
          </a:prstGeom>
          <a:noFill/>
        </p:spPr>
        <p:txBody>
          <a:bodyPr wrap="none" lIns="0" tIns="0" rIns="0" bIns="0" rtlCol="0">
            <a:noAutofit/>
          </a:bodyPr>
          <a:lstStyle/>
          <a:p>
            <a:pPr algn="l"/>
            <a:r>
              <a:rPr lang="de-DE" sz="1200" dirty="0">
                <a:latin typeface="+mn-lt"/>
              </a:rPr>
              <a:t>nein</a:t>
            </a:r>
          </a:p>
        </p:txBody>
      </p:sp>
      <p:sp>
        <p:nvSpPr>
          <p:cNvPr id="3" name="Textfeld 2">
            <a:extLst>
              <a:ext uri="{FF2B5EF4-FFF2-40B4-BE49-F238E27FC236}">
                <a16:creationId xmlns:a16="http://schemas.microsoft.com/office/drawing/2014/main" id="{6641DEA9-D27C-E2E6-BB2D-4D20C77B6A45}"/>
              </a:ext>
            </a:extLst>
          </p:cNvPr>
          <p:cNvSpPr txBox="1"/>
          <p:nvPr/>
        </p:nvSpPr>
        <p:spPr>
          <a:xfrm rot="10800000" flipH="1" flipV="1">
            <a:off x="4932040" y="2577892"/>
            <a:ext cx="291682" cy="629015"/>
          </a:xfrm>
          <a:prstGeom prst="rect">
            <a:avLst/>
          </a:prstGeom>
          <a:noFill/>
        </p:spPr>
        <p:txBody>
          <a:bodyPr wrap="none" lIns="0" tIns="0" rIns="0" bIns="0" rtlCol="0">
            <a:noAutofit/>
          </a:bodyPr>
          <a:lstStyle/>
          <a:p>
            <a:pPr algn="l"/>
            <a:r>
              <a:rPr lang="de-DE" sz="1200" dirty="0">
                <a:latin typeface="+mn-lt"/>
              </a:rPr>
              <a:t>ja</a:t>
            </a:r>
          </a:p>
        </p:txBody>
      </p:sp>
      <p:sp>
        <p:nvSpPr>
          <p:cNvPr id="4" name="Textfeld 3">
            <a:extLst>
              <a:ext uri="{FF2B5EF4-FFF2-40B4-BE49-F238E27FC236}">
                <a16:creationId xmlns:a16="http://schemas.microsoft.com/office/drawing/2014/main" id="{54A7AD7D-9D60-CA3B-060C-E638AA08A3B3}"/>
              </a:ext>
            </a:extLst>
          </p:cNvPr>
          <p:cNvSpPr txBox="1"/>
          <p:nvPr/>
        </p:nvSpPr>
        <p:spPr>
          <a:xfrm flipH="1">
            <a:off x="6804248" y="2292352"/>
            <a:ext cx="927016" cy="51115"/>
          </a:xfrm>
          <a:prstGeom prst="rect">
            <a:avLst/>
          </a:prstGeom>
          <a:noFill/>
        </p:spPr>
        <p:txBody>
          <a:bodyPr wrap="none" lIns="0" tIns="0" rIns="0" bIns="0" rtlCol="0">
            <a:noAutofit/>
          </a:bodyPr>
          <a:lstStyle/>
          <a:p>
            <a:pPr algn="l"/>
            <a:r>
              <a:rPr lang="de-DE" sz="1200" i="1" dirty="0">
                <a:latin typeface="+mn-lt"/>
              </a:rPr>
              <a:t>Vorgelagerte Abwägung</a:t>
            </a:r>
          </a:p>
        </p:txBody>
      </p:sp>
      <p:sp>
        <p:nvSpPr>
          <p:cNvPr id="7" name="Textfeld 6">
            <a:extLst>
              <a:ext uri="{FF2B5EF4-FFF2-40B4-BE49-F238E27FC236}">
                <a16:creationId xmlns:a16="http://schemas.microsoft.com/office/drawing/2014/main" id="{F01EE6D2-8FF1-F444-D03C-6FC3370870A7}"/>
              </a:ext>
            </a:extLst>
          </p:cNvPr>
          <p:cNvSpPr txBox="1"/>
          <p:nvPr/>
        </p:nvSpPr>
        <p:spPr>
          <a:xfrm flipH="1">
            <a:off x="6874828" y="3789040"/>
            <a:ext cx="927016" cy="51115"/>
          </a:xfrm>
          <a:prstGeom prst="rect">
            <a:avLst/>
          </a:prstGeom>
          <a:noFill/>
        </p:spPr>
        <p:txBody>
          <a:bodyPr wrap="none" lIns="0" tIns="0" rIns="0" bIns="0" rtlCol="0">
            <a:noAutofit/>
          </a:bodyPr>
          <a:lstStyle/>
          <a:p>
            <a:pPr algn="l"/>
            <a:r>
              <a:rPr lang="de-DE" sz="1200" i="1" dirty="0">
                <a:solidFill>
                  <a:srgbClr val="C00000"/>
                </a:solidFill>
                <a:latin typeface="+mn-lt"/>
              </a:rPr>
              <a:t>Erste Abwägungsebene</a:t>
            </a:r>
          </a:p>
        </p:txBody>
      </p:sp>
      <p:sp>
        <p:nvSpPr>
          <p:cNvPr id="8" name="Textfeld 7">
            <a:extLst>
              <a:ext uri="{FF2B5EF4-FFF2-40B4-BE49-F238E27FC236}">
                <a16:creationId xmlns:a16="http://schemas.microsoft.com/office/drawing/2014/main" id="{79D99363-136F-1691-A7FD-4024C614782F}"/>
              </a:ext>
            </a:extLst>
          </p:cNvPr>
          <p:cNvSpPr txBox="1"/>
          <p:nvPr/>
        </p:nvSpPr>
        <p:spPr>
          <a:xfrm flipH="1">
            <a:off x="6874828" y="6018729"/>
            <a:ext cx="927016" cy="51115"/>
          </a:xfrm>
          <a:prstGeom prst="rect">
            <a:avLst/>
          </a:prstGeom>
          <a:noFill/>
        </p:spPr>
        <p:txBody>
          <a:bodyPr wrap="none" lIns="0" tIns="0" rIns="0" bIns="0" rtlCol="0">
            <a:noAutofit/>
          </a:bodyPr>
          <a:lstStyle/>
          <a:p>
            <a:pPr algn="l"/>
            <a:r>
              <a:rPr lang="de-DE" sz="1200" i="1" dirty="0">
                <a:solidFill>
                  <a:srgbClr val="C00000"/>
                </a:solidFill>
                <a:latin typeface="+mn-lt"/>
              </a:rPr>
              <a:t>Zweite Abwägungsebene</a:t>
            </a:r>
          </a:p>
        </p:txBody>
      </p:sp>
      <p:sp>
        <p:nvSpPr>
          <p:cNvPr id="6" name="Textfeld 5">
            <a:extLst>
              <a:ext uri="{FF2B5EF4-FFF2-40B4-BE49-F238E27FC236}">
                <a16:creationId xmlns:a16="http://schemas.microsoft.com/office/drawing/2014/main" id="{44205373-A250-CA38-84F3-F1E762C8A4F8}"/>
              </a:ext>
            </a:extLst>
          </p:cNvPr>
          <p:cNvSpPr txBox="1"/>
          <p:nvPr/>
        </p:nvSpPr>
        <p:spPr>
          <a:xfrm flipH="1">
            <a:off x="3491880" y="4518212"/>
            <a:ext cx="620397" cy="264730"/>
          </a:xfrm>
          <a:prstGeom prst="rect">
            <a:avLst/>
          </a:prstGeom>
          <a:noFill/>
        </p:spPr>
        <p:txBody>
          <a:bodyPr wrap="none" lIns="0" tIns="0" rIns="0" bIns="0" rtlCol="0">
            <a:noAutofit/>
          </a:bodyPr>
          <a:lstStyle/>
          <a:p>
            <a:pPr algn="l"/>
            <a:r>
              <a:rPr lang="de-DE" sz="1200" dirty="0">
                <a:latin typeface="+mn-lt"/>
              </a:rPr>
              <a:t>nein</a:t>
            </a:r>
          </a:p>
        </p:txBody>
      </p:sp>
      <p:sp>
        <p:nvSpPr>
          <p:cNvPr id="9" name="Textfeld 8">
            <a:extLst>
              <a:ext uri="{FF2B5EF4-FFF2-40B4-BE49-F238E27FC236}">
                <a16:creationId xmlns:a16="http://schemas.microsoft.com/office/drawing/2014/main" id="{57DA32A2-FB40-B361-C735-0EBA0185D82E}"/>
              </a:ext>
            </a:extLst>
          </p:cNvPr>
          <p:cNvSpPr txBox="1"/>
          <p:nvPr/>
        </p:nvSpPr>
        <p:spPr>
          <a:xfrm rot="10800000" flipH="1" flipV="1">
            <a:off x="4276404" y="4508447"/>
            <a:ext cx="291682" cy="629015"/>
          </a:xfrm>
          <a:prstGeom prst="rect">
            <a:avLst/>
          </a:prstGeom>
          <a:noFill/>
        </p:spPr>
        <p:txBody>
          <a:bodyPr wrap="none" lIns="0" tIns="0" rIns="0" bIns="0" rtlCol="0">
            <a:noAutofit/>
          </a:bodyPr>
          <a:lstStyle/>
          <a:p>
            <a:pPr algn="l"/>
            <a:r>
              <a:rPr lang="de-DE" sz="1200" dirty="0">
                <a:latin typeface="+mn-lt"/>
              </a:rPr>
              <a:t>ja</a:t>
            </a:r>
          </a:p>
        </p:txBody>
      </p:sp>
    </p:spTree>
    <p:extLst>
      <p:ext uri="{BB962C8B-B14F-4D97-AF65-F5344CB8AC3E}">
        <p14:creationId xmlns:p14="http://schemas.microsoft.com/office/powerpoint/2010/main" val="1748227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648000" y="4586233"/>
            <a:ext cx="7867276" cy="3859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rtlCol="0" anchor="t">
            <a:spAutoFit/>
          </a:bodyPr>
          <a:lstStyle/>
          <a:p>
            <a:pPr lvl="0" defTabSz="457200">
              <a:lnSpc>
                <a:spcPct val="110000"/>
              </a:lnSpc>
              <a:spcBef>
                <a:spcPct val="0"/>
              </a:spcBef>
            </a:pPr>
            <a:r>
              <a:rPr lang="de-DE" sz="2400" b="1" kern="0" dirty="0">
                <a:solidFill>
                  <a:srgbClr val="233254"/>
                </a:solidFill>
                <a:latin typeface="UtilityPro"/>
                <a:ea typeface="Verdana" panose="020B0604030504040204" pitchFamily="34" charset="0"/>
                <a:cs typeface="UtilityPro"/>
              </a:rPr>
              <a:t>Kriterien der Abwägung</a:t>
            </a:r>
            <a:endParaRPr kumimoji="0" lang="en-GB" sz="2400" b="0" i="0" u="none" strike="noStrike" kern="0" cap="none" spc="0" normalizeH="0" baseline="0" noProof="0" dirty="0">
              <a:ln>
                <a:noFill/>
              </a:ln>
              <a:solidFill>
                <a:srgbClr val="233254"/>
              </a:solidFill>
              <a:effectLst/>
              <a:uLnTx/>
              <a:uFillTx/>
              <a:latin typeface="UtilityPro"/>
              <a:ea typeface="Verdana" panose="020B0604030504040204" pitchFamily="34" charset="0"/>
              <a:cs typeface="UtilityPro"/>
            </a:endParaRPr>
          </a:p>
        </p:txBody>
      </p:sp>
      <p:sp>
        <p:nvSpPr>
          <p:cNvPr id="9" name="Text Placeholder 7"/>
          <p:cNvSpPr>
            <a:spLocks noGrp="1"/>
          </p:cNvSpPr>
          <p:nvPr>
            <p:ph type="body" sz="quarter" idx="10"/>
          </p:nvPr>
        </p:nvSpPr>
        <p:spPr>
          <a:xfrm>
            <a:off x="533400" y="6096000"/>
            <a:ext cx="5657850" cy="304800"/>
          </a:xfrm>
        </p:spPr>
        <p:txBody>
          <a:bodyPr>
            <a:normAutofit/>
          </a:bodyPr>
          <a:lstStyle/>
          <a:p>
            <a:r>
              <a:rPr lang="de-DE" sz="1000" b="0" i="0" dirty="0">
                <a:latin typeface="Verdana" panose="020B0604030504040204" pitchFamily="34" charset="0"/>
                <a:ea typeface="Verdana" panose="020B0604030504040204" pitchFamily="34" charset="0"/>
                <a:cs typeface="Verdana" panose="020B0604030504040204" pitchFamily="34" charset="0"/>
              </a:rPr>
              <a:t>© Neuwerk </a:t>
            </a:r>
            <a:r>
              <a:rPr lang="de-DE" sz="1000" b="0" i="0" dirty="0" err="1">
                <a:latin typeface="Verdana" panose="020B0604030504040204" pitchFamily="34" charset="0"/>
                <a:ea typeface="Verdana" panose="020B0604030504040204" pitchFamily="34" charset="0"/>
                <a:cs typeface="Verdana" panose="020B0604030504040204" pitchFamily="34" charset="0"/>
              </a:rPr>
              <a:t>Rechtsanwält:innen</a:t>
            </a:r>
            <a:r>
              <a:rPr lang="de-DE" sz="1000" b="0" i="0" dirty="0">
                <a:latin typeface="Verdana" panose="020B0604030504040204" pitchFamily="34" charset="0"/>
                <a:ea typeface="Verdana" panose="020B0604030504040204" pitchFamily="34" charset="0"/>
                <a:cs typeface="Verdana" panose="020B0604030504040204" pitchFamily="34" charset="0"/>
              </a:rPr>
              <a:t> PartG </a:t>
            </a:r>
            <a:r>
              <a:rPr lang="de-DE" sz="1000" b="0" i="0" dirty="0" err="1">
                <a:latin typeface="Verdana" panose="020B0604030504040204" pitchFamily="34" charset="0"/>
                <a:ea typeface="Verdana" panose="020B0604030504040204" pitchFamily="34" charset="0"/>
                <a:cs typeface="Verdana" panose="020B0604030504040204" pitchFamily="34" charset="0"/>
              </a:rPr>
              <a:t>mbB</a:t>
            </a:r>
            <a:endParaRPr lang="en-GB" sz="1000" b="0"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3338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60000" y="1967320"/>
            <a:ext cx="8424000" cy="4890680"/>
          </a:xfrm>
        </p:spPr>
        <p:txBody>
          <a:bodyPr numCol="1">
            <a:normAutofit/>
          </a:bodyPr>
          <a:lstStyle/>
          <a:p>
            <a:pPr algn="just"/>
            <a:r>
              <a:rPr lang="de-DE" sz="1400" b="0" i="0" dirty="0">
                <a:solidFill>
                  <a:srgbClr val="28385B"/>
                </a:solidFill>
              </a:rPr>
              <a:t>BVerfG </a:t>
            </a:r>
            <a:r>
              <a:rPr lang="de-DE" sz="1100" b="0" i="0" dirty="0">
                <a:solidFill>
                  <a:srgbClr val="28385B"/>
                </a:solidFill>
              </a:rPr>
              <a:t>(Beschl. v. 19.12.2021 – 1 BvR 1073/20, NJW 2022, 680 Rn. 30): </a:t>
            </a:r>
            <a:r>
              <a:rPr lang="de-DE" sz="1400" b="0" i="0" dirty="0">
                <a:solidFill>
                  <a:srgbClr val="28385B"/>
                </a:solidFill>
              </a:rPr>
              <a:t>„</a:t>
            </a:r>
            <a:r>
              <a:rPr lang="de-DE" sz="1400" b="0" i="0" dirty="0">
                <a:solidFill>
                  <a:schemeClr val="tx1"/>
                </a:solidFill>
              </a:rPr>
              <a:t>Das Ergebnis der von den Fachgerichten vorzunehmenden Abwägung ist verfassungsrechtlich nicht vorgegeben. Zu den hierbei zu berücksichtigenden Umständen </a:t>
            </a:r>
            <a:r>
              <a:rPr lang="de-DE" sz="1400" b="0" i="0" u="sng" dirty="0">
                <a:solidFill>
                  <a:schemeClr val="tx1"/>
                </a:solidFill>
              </a:rPr>
              <a:t>können</a:t>
            </a:r>
            <a:r>
              <a:rPr lang="de-DE" sz="1400" b="0" i="0" dirty="0">
                <a:solidFill>
                  <a:schemeClr val="tx1"/>
                </a:solidFill>
              </a:rPr>
              <a:t> insbesondere </a:t>
            </a:r>
            <a:r>
              <a:rPr lang="de-DE" sz="1400" i="0" dirty="0">
                <a:solidFill>
                  <a:schemeClr val="tx1"/>
                </a:solidFill>
              </a:rPr>
              <a:t>Inhalt, Form, Anlass und Wirkung der betreffenden Äußerung</a:t>
            </a:r>
            <a:r>
              <a:rPr lang="de-DE" sz="1400" b="0" i="0" dirty="0">
                <a:solidFill>
                  <a:schemeClr val="tx1"/>
                </a:solidFill>
              </a:rPr>
              <a:t> sowie </a:t>
            </a:r>
            <a:r>
              <a:rPr lang="de-DE" sz="1400" i="0" dirty="0">
                <a:solidFill>
                  <a:schemeClr val="tx1"/>
                </a:solidFill>
              </a:rPr>
              <a:t>Person und Anzahl der Äußernden, der Betroffenen und der Rezipienten gehören</a:t>
            </a:r>
            <a:r>
              <a:rPr lang="de-DE" sz="1400" b="0" i="0" dirty="0">
                <a:solidFill>
                  <a:schemeClr val="tx1"/>
                </a:solidFill>
              </a:rPr>
              <a:t>.“</a:t>
            </a:r>
          </a:p>
          <a:p>
            <a:pPr marL="644525" lvl="3" indent="-285750" algn="just"/>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endParaRPr lang="de-DE" sz="1500" b="0" i="0" dirty="0">
              <a:solidFill>
                <a:schemeClr val="tx1"/>
              </a:solidFill>
            </a:endParaRPr>
          </a:p>
        </p:txBody>
      </p:sp>
      <p:sp>
        <p:nvSpPr>
          <p:cNvPr id="3" name="Titel 2"/>
          <p:cNvSpPr>
            <a:spLocks noGrp="1"/>
          </p:cNvSpPr>
          <p:nvPr>
            <p:ph type="title"/>
          </p:nvPr>
        </p:nvSpPr>
        <p:spPr>
          <a:xfrm>
            <a:off x="373437" y="1268824"/>
            <a:ext cx="8424000" cy="576000"/>
          </a:xfrm>
        </p:spPr>
        <p:txBody>
          <a:bodyPr/>
          <a:lstStyle/>
          <a:p>
            <a:pPr algn="ctr"/>
            <a:r>
              <a:rPr lang="de-DE" dirty="0"/>
              <a:t>Leitlinien des BVerfG für fachgerichtliche Prüfung</a:t>
            </a:r>
          </a:p>
        </p:txBody>
      </p:sp>
      <p:sp>
        <p:nvSpPr>
          <p:cNvPr id="4" name="Pfeil: nach unten 3">
            <a:extLst>
              <a:ext uri="{FF2B5EF4-FFF2-40B4-BE49-F238E27FC236}">
                <a16:creationId xmlns:a16="http://schemas.microsoft.com/office/drawing/2014/main" id="{0E43E60D-66E0-4571-008F-D3F4E6DD4ED7}"/>
              </a:ext>
            </a:extLst>
          </p:cNvPr>
          <p:cNvSpPr/>
          <p:nvPr/>
        </p:nvSpPr>
        <p:spPr bwMode="auto">
          <a:xfrm>
            <a:off x="1047087" y="3741484"/>
            <a:ext cx="216024" cy="648072"/>
          </a:xfrm>
          <a:prstGeom prst="downArrow">
            <a:avLst/>
          </a:prstGeom>
          <a:solidFill>
            <a:schemeClr val="accent1">
              <a:alpha val="85514"/>
            </a:scheme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600" b="0" i="0" u="none" strike="noStrike" cap="none" normalizeH="0" baseline="0" dirty="0" err="1">
              <a:ln>
                <a:noFill/>
              </a:ln>
              <a:solidFill>
                <a:schemeClr val="bg1"/>
              </a:solidFill>
              <a:effectLst/>
              <a:latin typeface="+mn-lt"/>
              <a:cs typeface="Arial" charset="0"/>
            </a:endParaRPr>
          </a:p>
        </p:txBody>
      </p:sp>
      <p:sp>
        <p:nvSpPr>
          <p:cNvPr id="5" name="Pfeil: nach unten 4">
            <a:extLst>
              <a:ext uri="{FF2B5EF4-FFF2-40B4-BE49-F238E27FC236}">
                <a16:creationId xmlns:a16="http://schemas.microsoft.com/office/drawing/2014/main" id="{389ECA84-6451-7BF9-3055-4D3111EC9832}"/>
              </a:ext>
            </a:extLst>
          </p:cNvPr>
          <p:cNvSpPr/>
          <p:nvPr/>
        </p:nvSpPr>
        <p:spPr bwMode="auto">
          <a:xfrm>
            <a:off x="3332112" y="3741484"/>
            <a:ext cx="216024" cy="648072"/>
          </a:xfrm>
          <a:prstGeom prst="downArrow">
            <a:avLst/>
          </a:prstGeom>
          <a:solidFill>
            <a:schemeClr val="accent1">
              <a:alpha val="85514"/>
            </a:scheme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600" b="0" i="0" u="none" strike="noStrike" cap="none" normalizeH="0" baseline="0" dirty="0" err="1">
              <a:ln>
                <a:noFill/>
              </a:ln>
              <a:solidFill>
                <a:schemeClr val="bg1"/>
              </a:solidFill>
              <a:effectLst/>
              <a:latin typeface="+mn-lt"/>
              <a:cs typeface="Arial" charset="0"/>
            </a:endParaRPr>
          </a:p>
        </p:txBody>
      </p:sp>
      <p:sp>
        <p:nvSpPr>
          <p:cNvPr id="6" name="Pfeil: nach unten 5">
            <a:extLst>
              <a:ext uri="{FF2B5EF4-FFF2-40B4-BE49-F238E27FC236}">
                <a16:creationId xmlns:a16="http://schemas.microsoft.com/office/drawing/2014/main" id="{4A1B6BAC-9296-A585-2BB9-D7179138F8BC}"/>
              </a:ext>
            </a:extLst>
          </p:cNvPr>
          <p:cNvSpPr/>
          <p:nvPr/>
        </p:nvSpPr>
        <p:spPr bwMode="auto">
          <a:xfrm>
            <a:off x="5617137" y="3741484"/>
            <a:ext cx="216024" cy="648072"/>
          </a:xfrm>
          <a:prstGeom prst="downArrow">
            <a:avLst/>
          </a:prstGeom>
          <a:solidFill>
            <a:schemeClr val="accent1">
              <a:alpha val="85514"/>
            </a:scheme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600" b="0" i="0" u="none" strike="noStrike" cap="none" normalizeH="0" baseline="0" dirty="0" err="1">
              <a:ln>
                <a:noFill/>
              </a:ln>
              <a:solidFill>
                <a:schemeClr val="bg1"/>
              </a:solidFill>
              <a:effectLst/>
              <a:latin typeface="+mn-lt"/>
              <a:cs typeface="Arial" charset="0"/>
            </a:endParaRPr>
          </a:p>
        </p:txBody>
      </p:sp>
      <p:sp>
        <p:nvSpPr>
          <p:cNvPr id="7" name="Pfeil: nach unten 6">
            <a:extLst>
              <a:ext uri="{FF2B5EF4-FFF2-40B4-BE49-F238E27FC236}">
                <a16:creationId xmlns:a16="http://schemas.microsoft.com/office/drawing/2014/main" id="{39299340-74D7-B4FD-07D2-15C7FD361A27}"/>
              </a:ext>
            </a:extLst>
          </p:cNvPr>
          <p:cNvSpPr/>
          <p:nvPr/>
        </p:nvSpPr>
        <p:spPr bwMode="auto">
          <a:xfrm>
            <a:off x="7902162" y="3741484"/>
            <a:ext cx="216024" cy="648072"/>
          </a:xfrm>
          <a:prstGeom prst="downArrow">
            <a:avLst/>
          </a:prstGeom>
          <a:solidFill>
            <a:schemeClr val="accent1">
              <a:alpha val="85514"/>
            </a:scheme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600" b="0" i="0" u="none" strike="noStrike" cap="none" normalizeH="0" baseline="0" dirty="0" err="1">
              <a:ln>
                <a:noFill/>
              </a:ln>
              <a:solidFill>
                <a:schemeClr val="bg1"/>
              </a:solidFill>
              <a:effectLst/>
              <a:latin typeface="+mn-lt"/>
              <a:cs typeface="Arial" charset="0"/>
            </a:endParaRPr>
          </a:p>
        </p:txBody>
      </p:sp>
      <p:sp>
        <p:nvSpPr>
          <p:cNvPr id="8" name="Textfeld 7">
            <a:extLst>
              <a:ext uri="{FF2B5EF4-FFF2-40B4-BE49-F238E27FC236}">
                <a16:creationId xmlns:a16="http://schemas.microsoft.com/office/drawing/2014/main" id="{29CCA64B-4FC0-A61B-D9F9-2EC0F49F3DB7}"/>
              </a:ext>
            </a:extLst>
          </p:cNvPr>
          <p:cNvSpPr txBox="1"/>
          <p:nvPr/>
        </p:nvSpPr>
        <p:spPr>
          <a:xfrm>
            <a:off x="671005" y="4725144"/>
            <a:ext cx="968187" cy="456500"/>
          </a:xfrm>
          <a:prstGeom prst="rect">
            <a:avLst/>
          </a:prstGeom>
          <a:noFill/>
        </p:spPr>
        <p:txBody>
          <a:bodyPr wrap="square" lIns="0" tIns="0" rIns="0" bIns="0" rtlCol="0">
            <a:noAutofit/>
          </a:bodyPr>
          <a:lstStyle/>
          <a:p>
            <a:r>
              <a:rPr lang="de-DE" sz="1200" b="1" dirty="0">
                <a:latin typeface="+mn-lt"/>
              </a:rPr>
              <a:t>Inhalt der Äußerung</a:t>
            </a:r>
          </a:p>
        </p:txBody>
      </p:sp>
      <p:sp>
        <p:nvSpPr>
          <p:cNvPr id="9" name="Textfeld 8">
            <a:extLst>
              <a:ext uri="{FF2B5EF4-FFF2-40B4-BE49-F238E27FC236}">
                <a16:creationId xmlns:a16="http://schemas.microsoft.com/office/drawing/2014/main" id="{0BF097DF-F54F-B701-9826-84FA1526D202}"/>
              </a:ext>
            </a:extLst>
          </p:cNvPr>
          <p:cNvSpPr txBox="1"/>
          <p:nvPr/>
        </p:nvSpPr>
        <p:spPr>
          <a:xfrm>
            <a:off x="2863562" y="4725144"/>
            <a:ext cx="968187" cy="456500"/>
          </a:xfrm>
          <a:prstGeom prst="rect">
            <a:avLst/>
          </a:prstGeom>
          <a:noFill/>
        </p:spPr>
        <p:txBody>
          <a:bodyPr wrap="square" lIns="0" tIns="0" rIns="0" bIns="0" rtlCol="0">
            <a:noAutofit/>
          </a:bodyPr>
          <a:lstStyle/>
          <a:p>
            <a:r>
              <a:rPr lang="de-DE" sz="1200" b="1" dirty="0">
                <a:latin typeface="+mn-lt"/>
              </a:rPr>
              <a:t>Form der Äußerung</a:t>
            </a:r>
          </a:p>
        </p:txBody>
      </p:sp>
      <p:sp>
        <p:nvSpPr>
          <p:cNvPr id="10" name="Textfeld 9">
            <a:extLst>
              <a:ext uri="{FF2B5EF4-FFF2-40B4-BE49-F238E27FC236}">
                <a16:creationId xmlns:a16="http://schemas.microsoft.com/office/drawing/2014/main" id="{16441B2F-4FF3-EC4D-B987-92BE2ED2912A}"/>
              </a:ext>
            </a:extLst>
          </p:cNvPr>
          <p:cNvSpPr txBox="1"/>
          <p:nvPr/>
        </p:nvSpPr>
        <p:spPr>
          <a:xfrm>
            <a:off x="4960795" y="4725144"/>
            <a:ext cx="1566175" cy="816540"/>
          </a:xfrm>
          <a:prstGeom prst="rect">
            <a:avLst/>
          </a:prstGeom>
          <a:noFill/>
        </p:spPr>
        <p:txBody>
          <a:bodyPr wrap="square" lIns="0" tIns="0" rIns="0" bIns="0" rtlCol="0">
            <a:noAutofit/>
          </a:bodyPr>
          <a:lstStyle/>
          <a:p>
            <a:r>
              <a:rPr lang="de-DE" sz="1200" b="1" dirty="0">
                <a:latin typeface="+mn-lt"/>
              </a:rPr>
              <a:t>Anlass und Begleitumstände der Äußerung</a:t>
            </a:r>
          </a:p>
        </p:txBody>
      </p:sp>
      <p:sp>
        <p:nvSpPr>
          <p:cNvPr id="11" name="Textfeld 10">
            <a:extLst>
              <a:ext uri="{FF2B5EF4-FFF2-40B4-BE49-F238E27FC236}">
                <a16:creationId xmlns:a16="http://schemas.microsoft.com/office/drawing/2014/main" id="{3CB11B73-CE61-8764-CA1D-451DF26EB70C}"/>
              </a:ext>
            </a:extLst>
          </p:cNvPr>
          <p:cNvSpPr txBox="1"/>
          <p:nvPr/>
        </p:nvSpPr>
        <p:spPr>
          <a:xfrm>
            <a:off x="7227086" y="4725144"/>
            <a:ext cx="1566175" cy="816540"/>
          </a:xfrm>
          <a:prstGeom prst="rect">
            <a:avLst/>
          </a:prstGeom>
          <a:noFill/>
        </p:spPr>
        <p:txBody>
          <a:bodyPr wrap="square" lIns="0" tIns="0" rIns="0" bIns="0" rtlCol="0">
            <a:noAutofit/>
          </a:bodyPr>
          <a:lstStyle/>
          <a:p>
            <a:r>
              <a:rPr lang="de-DE" sz="1200" b="1" dirty="0">
                <a:latin typeface="+mn-lt"/>
              </a:rPr>
              <a:t>Reichweite und Wirkung der Äußerung</a:t>
            </a:r>
          </a:p>
        </p:txBody>
      </p:sp>
    </p:spTree>
    <p:extLst>
      <p:ext uri="{BB962C8B-B14F-4D97-AF65-F5344CB8AC3E}">
        <p14:creationId xmlns:p14="http://schemas.microsoft.com/office/powerpoint/2010/main" val="220056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6804B-69D5-83D7-AFE2-797645A43CBE}"/>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B4ACE349-29D8-4D92-CC9D-8B55290B5921}"/>
              </a:ext>
            </a:extLst>
          </p:cNvPr>
          <p:cNvSpPr>
            <a:spLocks noGrp="1"/>
          </p:cNvSpPr>
          <p:nvPr>
            <p:ph type="title"/>
          </p:nvPr>
        </p:nvSpPr>
        <p:spPr>
          <a:xfrm>
            <a:off x="373437" y="1268824"/>
            <a:ext cx="8424000" cy="576000"/>
          </a:xfrm>
        </p:spPr>
        <p:txBody>
          <a:bodyPr/>
          <a:lstStyle/>
          <a:p>
            <a:pPr algn="ctr"/>
            <a:r>
              <a:rPr lang="de-DE" dirty="0"/>
              <a:t>Leitlinien des BVerfG für fachgerichtliche Prüfung</a:t>
            </a:r>
          </a:p>
        </p:txBody>
      </p:sp>
      <p:sp>
        <p:nvSpPr>
          <p:cNvPr id="12" name="Geschweifte Klammer rechts 11">
            <a:extLst>
              <a:ext uri="{FF2B5EF4-FFF2-40B4-BE49-F238E27FC236}">
                <a16:creationId xmlns:a16="http://schemas.microsoft.com/office/drawing/2014/main" id="{969254F9-4F5F-DBE2-B55A-C3D34610707E}"/>
              </a:ext>
            </a:extLst>
          </p:cNvPr>
          <p:cNvSpPr/>
          <p:nvPr/>
        </p:nvSpPr>
        <p:spPr bwMode="auto">
          <a:xfrm>
            <a:off x="6588224" y="2204865"/>
            <a:ext cx="288032" cy="3713588"/>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rtlCol="0" anchor="ctr"/>
          <a:lstStyle/>
          <a:p>
            <a:pPr algn="ctr"/>
            <a:endParaRPr lang="de-DE"/>
          </a:p>
        </p:txBody>
      </p:sp>
      <p:sp>
        <p:nvSpPr>
          <p:cNvPr id="13" name="Textfeld 12">
            <a:extLst>
              <a:ext uri="{FF2B5EF4-FFF2-40B4-BE49-F238E27FC236}">
                <a16:creationId xmlns:a16="http://schemas.microsoft.com/office/drawing/2014/main" id="{9C18F940-654F-2FE7-2653-FF1549230A1E}"/>
              </a:ext>
            </a:extLst>
          </p:cNvPr>
          <p:cNvSpPr txBox="1"/>
          <p:nvPr/>
        </p:nvSpPr>
        <p:spPr>
          <a:xfrm>
            <a:off x="5220072" y="3933056"/>
            <a:ext cx="5373596" cy="645140"/>
          </a:xfrm>
          <a:prstGeom prst="rect">
            <a:avLst/>
          </a:prstGeom>
          <a:noFill/>
        </p:spPr>
        <p:txBody>
          <a:bodyPr wrap="square" lIns="0" tIns="0" rIns="0" bIns="0" rtlCol="0">
            <a:noAutofit/>
          </a:bodyPr>
          <a:lstStyle/>
          <a:p>
            <a:r>
              <a:rPr lang="de-DE" sz="1400" dirty="0">
                <a:latin typeface="+mn-lt"/>
              </a:rPr>
              <a:t>Kriterienkatalog</a:t>
            </a:r>
          </a:p>
        </p:txBody>
      </p:sp>
      <p:graphicFrame>
        <p:nvGraphicFramePr>
          <p:cNvPr id="14" name="Diagramm 13">
            <a:extLst>
              <a:ext uri="{FF2B5EF4-FFF2-40B4-BE49-F238E27FC236}">
                <a16:creationId xmlns:a16="http://schemas.microsoft.com/office/drawing/2014/main" id="{31D3C59C-30ED-5A1E-105A-D79C995EF9B1}"/>
              </a:ext>
            </a:extLst>
          </p:cNvPr>
          <p:cNvGraphicFramePr/>
          <p:nvPr>
            <p:extLst>
              <p:ext uri="{D42A27DB-BD31-4B8C-83A1-F6EECF244321}">
                <p14:modId xmlns:p14="http://schemas.microsoft.com/office/powerpoint/2010/main" val="3914736589"/>
              </p:ext>
            </p:extLst>
          </p:nvPr>
        </p:nvGraphicFramePr>
        <p:xfrm>
          <a:off x="611560" y="2204864"/>
          <a:ext cx="5472608" cy="3713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9521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7A350-4639-7CA1-2EFE-2869461D5350}"/>
            </a:ext>
          </a:extLst>
        </p:cNvPr>
        <p:cNvGrpSpPr/>
        <p:nvPr/>
      </p:nvGrpSpPr>
      <p:grpSpPr>
        <a:xfrm>
          <a:off x="0" y="0"/>
          <a:ext cx="0" cy="0"/>
          <a:chOff x="0" y="0"/>
          <a:chExt cx="0" cy="0"/>
        </a:xfrm>
      </p:grpSpPr>
      <p:graphicFrame>
        <p:nvGraphicFramePr>
          <p:cNvPr id="14" name="Diagramm 13">
            <a:extLst>
              <a:ext uri="{FF2B5EF4-FFF2-40B4-BE49-F238E27FC236}">
                <a16:creationId xmlns:a16="http://schemas.microsoft.com/office/drawing/2014/main" id="{21398B74-A941-4550-6F34-B179BF8062B8}"/>
              </a:ext>
            </a:extLst>
          </p:cNvPr>
          <p:cNvGraphicFramePr/>
          <p:nvPr>
            <p:extLst>
              <p:ext uri="{D42A27DB-BD31-4B8C-83A1-F6EECF244321}">
                <p14:modId xmlns:p14="http://schemas.microsoft.com/office/powerpoint/2010/main" val="2086066729"/>
              </p:ext>
            </p:extLst>
          </p:nvPr>
        </p:nvGraphicFramePr>
        <p:xfrm>
          <a:off x="467544" y="1196752"/>
          <a:ext cx="5472608" cy="3713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Inhaltsplatzhalter 1">
            <a:extLst>
              <a:ext uri="{FF2B5EF4-FFF2-40B4-BE49-F238E27FC236}">
                <a16:creationId xmlns:a16="http://schemas.microsoft.com/office/drawing/2014/main" id="{2F588CE4-73D5-5D08-DAC0-5F3A15DBC637}"/>
              </a:ext>
            </a:extLst>
          </p:cNvPr>
          <p:cNvSpPr>
            <a:spLocks noGrp="1"/>
          </p:cNvSpPr>
          <p:nvPr>
            <p:ph idx="1"/>
          </p:nvPr>
        </p:nvSpPr>
        <p:spPr>
          <a:xfrm>
            <a:off x="1763688" y="2276872"/>
            <a:ext cx="7056784" cy="4896544"/>
          </a:xfrm>
        </p:spPr>
        <p:txBody>
          <a:bodyPr numCol="1">
            <a:normAutofit/>
          </a:bodyPr>
          <a:lstStyle/>
          <a:p>
            <a:pPr marL="285750" indent="-285750" algn="just">
              <a:buFont typeface="Arial" panose="020B0604020202020204" pitchFamily="34" charset="0"/>
              <a:buChar char="•"/>
            </a:pPr>
            <a:r>
              <a:rPr lang="de-DE" sz="1400" b="0" i="0" dirty="0">
                <a:solidFill>
                  <a:schemeClr val="tx1"/>
                </a:solidFill>
              </a:rPr>
              <a:t>Ermittlung des </a:t>
            </a:r>
            <a:r>
              <a:rPr lang="de-DE" sz="1400" b="0" i="0" u="sng" dirty="0">
                <a:solidFill>
                  <a:schemeClr val="tx1"/>
                </a:solidFill>
              </a:rPr>
              <a:t>objektiven</a:t>
            </a:r>
            <a:r>
              <a:rPr lang="de-DE" sz="1400" b="0" i="0" dirty="0">
                <a:solidFill>
                  <a:schemeClr val="tx1"/>
                </a:solidFill>
              </a:rPr>
              <a:t> Deutungsgehalts einer Äußerung:</a:t>
            </a:r>
          </a:p>
          <a:p>
            <a:pPr marL="466725" lvl="2" indent="-285750" algn="just">
              <a:buFont typeface="Arial" panose="020B0604020202020204" pitchFamily="34" charset="0"/>
              <a:buChar char="•"/>
            </a:pPr>
            <a:r>
              <a:rPr lang="de-DE" sz="1400" b="0" i="0" dirty="0">
                <a:solidFill>
                  <a:schemeClr val="tx1"/>
                </a:solidFill>
              </a:rPr>
              <a:t>Wortlaut</a:t>
            </a:r>
          </a:p>
          <a:p>
            <a:pPr marL="466725" lvl="2" indent="-285750" algn="just">
              <a:buFont typeface="Arial" panose="020B0604020202020204" pitchFamily="34" charset="0"/>
              <a:buChar char="•"/>
            </a:pPr>
            <a:r>
              <a:rPr lang="de-DE" sz="1400" dirty="0"/>
              <a:t>Kontext</a:t>
            </a:r>
          </a:p>
          <a:p>
            <a:pPr marL="466725" lvl="2" indent="-285750" algn="just">
              <a:buFont typeface="Arial" panose="020B0604020202020204" pitchFamily="34" charset="0"/>
              <a:buChar char="•"/>
            </a:pPr>
            <a:r>
              <a:rPr lang="de-DE" sz="1400" b="0" i="0" dirty="0">
                <a:solidFill>
                  <a:schemeClr val="tx1"/>
                </a:solidFill>
              </a:rPr>
              <a:t>Innerer Zusammenhang und Begleitumstände, soweit diese für unbefangene </a:t>
            </a:r>
            <a:r>
              <a:rPr lang="de-DE" sz="1400" b="0" i="0" dirty="0" err="1">
                <a:solidFill>
                  <a:schemeClr val="tx1"/>
                </a:solidFill>
              </a:rPr>
              <a:t>Leser:in</a:t>
            </a:r>
            <a:r>
              <a:rPr lang="de-DE" sz="1400" b="0" i="0" dirty="0">
                <a:solidFill>
                  <a:schemeClr val="tx1"/>
                </a:solidFill>
              </a:rPr>
              <a:t> erkennbar</a:t>
            </a:r>
          </a:p>
          <a:p>
            <a:pPr marL="285750" indent="-285750" algn="just">
              <a:buFont typeface="Arial" panose="020B0604020202020204" pitchFamily="34" charset="0"/>
              <a:buChar char="•"/>
            </a:pPr>
            <a:r>
              <a:rPr lang="de-DE" sz="1400" b="0" i="0" dirty="0">
                <a:solidFill>
                  <a:schemeClr val="tx1"/>
                </a:solidFill>
                <a:latin typeface="+mn-lt"/>
              </a:rPr>
              <a:t>Hoher Begründungsaufwand bei mehrdeutigen Äußerungen, um eine von der Meinungsfreiheit gedeckte Auslegungsmöglichkeit abzulehnen</a:t>
            </a:r>
            <a:br>
              <a:rPr lang="de-DE" sz="1400" b="0" i="0" dirty="0">
                <a:solidFill>
                  <a:schemeClr val="tx1"/>
                </a:solidFill>
                <a:latin typeface="+mn-lt"/>
              </a:rPr>
            </a:br>
            <a:r>
              <a:rPr lang="de-DE" sz="1100" b="0" i="0" dirty="0">
                <a:solidFill>
                  <a:schemeClr val="tx1"/>
                </a:solidFill>
                <a:latin typeface="+mn-lt"/>
              </a:rPr>
              <a:t>(</a:t>
            </a:r>
            <a:r>
              <a:rPr lang="de-DE" sz="1100" b="0" i="0" dirty="0" err="1">
                <a:solidFill>
                  <a:schemeClr val="tx1"/>
                </a:solidFill>
                <a:latin typeface="+mn-lt"/>
              </a:rPr>
              <a:t>st.</a:t>
            </a:r>
            <a:r>
              <a:rPr lang="de-DE" sz="1100" b="0" i="0" dirty="0">
                <a:solidFill>
                  <a:schemeClr val="tx1"/>
                </a:solidFill>
                <a:latin typeface="+mn-lt"/>
              </a:rPr>
              <a:t> </a:t>
            </a:r>
            <a:r>
              <a:rPr lang="de-DE" sz="1100" b="0" i="0" dirty="0" err="1">
                <a:solidFill>
                  <a:schemeClr val="tx1"/>
                </a:solidFill>
                <a:latin typeface="+mn-lt"/>
              </a:rPr>
              <a:t>Rspr</a:t>
            </a:r>
            <a:r>
              <a:rPr lang="de-DE" sz="1100" b="0" i="0" dirty="0">
                <a:solidFill>
                  <a:schemeClr val="tx1"/>
                </a:solidFill>
                <a:latin typeface="+mn-lt"/>
              </a:rPr>
              <a:t>., siehe etwa BAG, NZA 2015, 797 </a:t>
            </a:r>
            <a:r>
              <a:rPr lang="de-DE" sz="1100" b="0" i="0" dirty="0" err="1">
                <a:solidFill>
                  <a:schemeClr val="tx1"/>
                </a:solidFill>
                <a:latin typeface="+mn-lt"/>
              </a:rPr>
              <a:t>Rn</a:t>
            </a:r>
            <a:r>
              <a:rPr lang="de-DE" sz="1100" b="0" i="0" dirty="0">
                <a:solidFill>
                  <a:schemeClr val="tx1"/>
                </a:solidFill>
                <a:latin typeface="+mn-lt"/>
              </a:rPr>
              <a:t>. 25)</a:t>
            </a:r>
          </a:p>
          <a:p>
            <a:pPr marL="285750" indent="-285750" algn="just">
              <a:buFont typeface="Arial" panose="020B0604020202020204" pitchFamily="34" charset="0"/>
              <a:buChar char="•"/>
            </a:pPr>
            <a:r>
              <a:rPr lang="de-DE" sz="1400" b="0" i="0" dirty="0">
                <a:solidFill>
                  <a:srgbClr val="28385B"/>
                </a:solidFill>
              </a:rPr>
              <a:t>Vielzahl möglicher Entäußerungsformen in sozialen Medien macht Einzelfallprüfung unentbehrlich</a:t>
            </a:r>
          </a:p>
          <a:p>
            <a:pPr marL="285750" indent="-285750" algn="just">
              <a:buFont typeface="Arial" panose="020B0604020202020204" pitchFamily="34" charset="0"/>
              <a:buChar char="•"/>
            </a:pPr>
            <a:r>
              <a:rPr lang="de-DE" sz="1400" b="0" i="0" dirty="0">
                <a:solidFill>
                  <a:srgbClr val="28385B"/>
                </a:solidFill>
              </a:rPr>
              <a:t>Ausnahmefälle sind zum Schutz der Meinungsfreiheit restriktiv zu behandeln (Angriff auf Menschenwürde, Schmähkritik, Formalbeleidigung) </a:t>
            </a:r>
          </a:p>
          <a:p>
            <a:pPr marL="466725" lvl="2" indent="-285750" algn="just">
              <a:buFont typeface="Arial" panose="020B0604020202020204" pitchFamily="34" charset="0"/>
              <a:buChar char="•"/>
            </a:pPr>
            <a:endParaRPr lang="de-DE" sz="1400" b="0" i="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Tree>
    <p:extLst>
      <p:ext uri="{BB962C8B-B14F-4D97-AF65-F5344CB8AC3E}">
        <p14:creationId xmlns:p14="http://schemas.microsoft.com/office/powerpoint/2010/main" val="20222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8C98F-0B18-C191-C1A3-4CFE45AC5393}"/>
            </a:ext>
          </a:extLst>
        </p:cNvPr>
        <p:cNvGrpSpPr/>
        <p:nvPr/>
      </p:nvGrpSpPr>
      <p:grpSpPr>
        <a:xfrm>
          <a:off x="0" y="0"/>
          <a:ext cx="0" cy="0"/>
          <a:chOff x="0" y="0"/>
          <a:chExt cx="0" cy="0"/>
        </a:xfrm>
      </p:grpSpPr>
      <p:graphicFrame>
        <p:nvGraphicFramePr>
          <p:cNvPr id="11" name="Diagramm 10">
            <a:extLst>
              <a:ext uri="{FF2B5EF4-FFF2-40B4-BE49-F238E27FC236}">
                <a16:creationId xmlns:a16="http://schemas.microsoft.com/office/drawing/2014/main" id="{F6709EB4-1385-064B-6868-4063F48E0823}"/>
              </a:ext>
            </a:extLst>
          </p:cNvPr>
          <p:cNvGraphicFramePr/>
          <p:nvPr>
            <p:extLst>
              <p:ext uri="{D42A27DB-BD31-4B8C-83A1-F6EECF244321}">
                <p14:modId xmlns:p14="http://schemas.microsoft.com/office/powerpoint/2010/main" val="861163075"/>
              </p:ext>
            </p:extLst>
          </p:nvPr>
        </p:nvGraphicFramePr>
        <p:xfrm>
          <a:off x="467544" y="1196752"/>
          <a:ext cx="5472608" cy="3713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Inhaltsplatzhalter 1">
            <a:extLst>
              <a:ext uri="{FF2B5EF4-FFF2-40B4-BE49-F238E27FC236}">
                <a16:creationId xmlns:a16="http://schemas.microsoft.com/office/drawing/2014/main" id="{4CC69532-2B1F-884F-9335-8D0A7028F312}"/>
              </a:ext>
            </a:extLst>
          </p:cNvPr>
          <p:cNvSpPr txBox="1">
            <a:spLocks/>
          </p:cNvSpPr>
          <p:nvPr/>
        </p:nvSpPr>
        <p:spPr>
          <a:xfrm>
            <a:off x="512400" y="2119720"/>
            <a:ext cx="8424000" cy="4896544"/>
          </a:xfrm>
          <a:prstGeom prst="rect">
            <a:avLst/>
          </a:prstGeom>
        </p:spPr>
        <p:txBody>
          <a:bodyPr vert="horz" lIns="91440" tIns="45720" rIns="91440" bIns="45720" numCol="1" spcCol="360000" rtlCol="0">
            <a:normAutofit/>
          </a:bodyPr>
          <a:lstStyle>
            <a:lvl1pPr algn="l" rtl="0" eaLnBrk="1" fontAlgn="base" hangingPunct="1">
              <a:lnSpc>
                <a:spcPct val="110000"/>
              </a:lnSpc>
              <a:spcBef>
                <a:spcPts val="0"/>
              </a:spcBef>
              <a:spcAft>
                <a:spcPts val="600"/>
              </a:spcAft>
              <a:defRPr sz="1050" b="1" i="1">
                <a:solidFill>
                  <a:srgbClr val="8DB053"/>
                </a:solidFill>
                <a:latin typeface="Verdana" panose="020B0604030504040204" pitchFamily="34" charset="0"/>
                <a:ea typeface="Verdana" panose="020B0604030504040204" pitchFamily="34" charset="0"/>
                <a:cs typeface="Verdana" panose="020B0604030504040204" pitchFamily="34" charset="0"/>
              </a:defRPr>
            </a:lvl1pPr>
            <a:lvl2pPr marL="1588" indent="0" algn="l" rtl="0" eaLnBrk="1" fontAlgn="base" hangingPunct="1">
              <a:lnSpc>
                <a:spcPct val="110000"/>
              </a:lnSpc>
              <a:spcBef>
                <a:spcPts val="0"/>
              </a:spcBef>
              <a:spcAft>
                <a:spcPts val="600"/>
              </a:spcAft>
              <a:buClr>
                <a:schemeClr val="accent3"/>
              </a:buClr>
              <a:buNone/>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80975" indent="-180975" algn="l" rtl="0" eaLnBrk="1" fontAlgn="base" hangingPunct="1">
              <a:lnSpc>
                <a:spcPct val="110000"/>
              </a:lnSpc>
              <a:spcBef>
                <a:spcPts val="0"/>
              </a:spcBef>
              <a:spcAft>
                <a:spcPts val="600"/>
              </a:spcAft>
              <a:buClr>
                <a:srgbClr val="8DB053"/>
              </a:buClr>
              <a:buFont typeface="Arial" pitchFamily="34" charset="0"/>
              <a:buNone/>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58775" indent="-184150" algn="l" rtl="0" eaLnBrk="1" fontAlgn="base" hangingPunct="1">
              <a:lnSpc>
                <a:spcPct val="110000"/>
              </a:lnSpc>
              <a:spcBef>
                <a:spcPts val="0"/>
              </a:spcBef>
              <a:spcAft>
                <a:spcPts val="600"/>
              </a:spcAft>
              <a:buClr>
                <a:srgbClr val="8DB053"/>
              </a:buClr>
              <a:buFont typeface="Arial" pitchFamily="34" charset="0"/>
              <a:buChar char="•"/>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358775" indent="-184150" algn="l" rtl="0" eaLnBrk="1" fontAlgn="base" hangingPunct="1">
              <a:lnSpc>
                <a:spcPct val="110000"/>
              </a:lnSpc>
              <a:spcBef>
                <a:spcPts val="0"/>
              </a:spcBef>
              <a:spcAft>
                <a:spcPts val="600"/>
              </a:spcAft>
              <a:buClr>
                <a:srgbClr val="8DB053"/>
              </a:buClr>
              <a:buFont typeface="Courier New" panose="02070309020205020404" pitchFamily="49" charset="0"/>
              <a:buChar char="o"/>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14500" indent="-180975" algn="l" rtl="0" eaLnBrk="1" fontAlgn="base" hangingPunct="1">
              <a:spcBef>
                <a:spcPct val="20000"/>
              </a:spcBef>
              <a:spcAft>
                <a:spcPct val="0"/>
              </a:spcAft>
              <a:buClr>
                <a:schemeClr val="tx2"/>
              </a:buClr>
              <a:buChar char="•"/>
              <a:defRPr>
                <a:solidFill>
                  <a:srgbClr val="0B1A40"/>
                </a:solidFill>
                <a:latin typeface="+mn-lt"/>
                <a:cs typeface="+mn-cs"/>
              </a:defRPr>
            </a:lvl6pPr>
            <a:lvl7pPr marL="2171700" indent="-180975" algn="l" rtl="0" eaLnBrk="1" fontAlgn="base" hangingPunct="1">
              <a:spcBef>
                <a:spcPct val="20000"/>
              </a:spcBef>
              <a:spcAft>
                <a:spcPct val="0"/>
              </a:spcAft>
              <a:buClr>
                <a:schemeClr val="tx2"/>
              </a:buClr>
              <a:buChar char="•"/>
              <a:defRPr>
                <a:solidFill>
                  <a:srgbClr val="0B1A40"/>
                </a:solidFill>
                <a:latin typeface="+mn-lt"/>
                <a:cs typeface="+mn-cs"/>
              </a:defRPr>
            </a:lvl7pPr>
            <a:lvl8pPr marL="2628900" indent="-180975" algn="l" rtl="0" eaLnBrk="1" fontAlgn="base" hangingPunct="1">
              <a:spcBef>
                <a:spcPct val="20000"/>
              </a:spcBef>
              <a:spcAft>
                <a:spcPct val="0"/>
              </a:spcAft>
              <a:buClr>
                <a:schemeClr val="tx2"/>
              </a:buClr>
              <a:buChar char="•"/>
              <a:defRPr>
                <a:solidFill>
                  <a:srgbClr val="0B1A40"/>
                </a:solidFill>
                <a:latin typeface="+mn-lt"/>
                <a:cs typeface="+mn-cs"/>
              </a:defRPr>
            </a:lvl8pPr>
            <a:lvl9pPr marL="3086100" indent="-180975" algn="l" rtl="0" eaLnBrk="1" fontAlgn="base" hangingPunct="1">
              <a:spcBef>
                <a:spcPct val="20000"/>
              </a:spcBef>
              <a:spcAft>
                <a:spcPct val="0"/>
              </a:spcAft>
              <a:buClr>
                <a:schemeClr val="tx2"/>
              </a:buClr>
              <a:buChar char="•"/>
              <a:defRPr>
                <a:solidFill>
                  <a:srgbClr val="0B1A40"/>
                </a:solidFill>
                <a:latin typeface="+mn-lt"/>
                <a:cs typeface="+mn-cs"/>
              </a:defRPr>
            </a:lvl9pPr>
          </a:lstStyle>
          <a:p>
            <a:pPr lvl="2" indent="0" algn="just"/>
            <a:endParaRPr lang="de-DE" sz="1400" kern="0" dirty="0">
              <a:solidFill>
                <a:srgbClr val="28385B"/>
              </a:solidFill>
            </a:endParaRPr>
          </a:p>
          <a:p>
            <a:pPr marL="466725" lvl="2" indent="-285750" algn="just">
              <a:buFont typeface="Arial" pitchFamily="34" charset="0"/>
              <a:buChar char="•"/>
            </a:pPr>
            <a:endParaRPr lang="de-DE" sz="1400" kern="0" dirty="0">
              <a:solidFill>
                <a:srgbClr val="28385B"/>
              </a:solidFill>
            </a:endParaRPr>
          </a:p>
          <a:p>
            <a:pPr marL="466725" lvl="2" indent="-285750" algn="just">
              <a:buFont typeface="Arial" pitchFamily="34" charset="0"/>
              <a:buChar char="•"/>
            </a:pPr>
            <a:endParaRPr lang="de-DE" sz="1400" kern="0" dirty="0">
              <a:solidFill>
                <a:srgbClr val="28385B"/>
              </a:solidFill>
            </a:endParaRPr>
          </a:p>
          <a:p>
            <a:pPr marL="285750" indent="-285750" algn="just">
              <a:buFont typeface="Arial" panose="020B0604020202020204" pitchFamily="34" charset="0"/>
              <a:buChar char="•"/>
            </a:pPr>
            <a:endParaRPr lang="de-DE" sz="1400" b="0" i="0" kern="0" dirty="0">
              <a:solidFill>
                <a:srgbClr val="28385B"/>
              </a:solidFill>
            </a:endParaRPr>
          </a:p>
          <a:p>
            <a:pPr lvl="3" indent="0" algn="just">
              <a:buFont typeface="Arial" pitchFamily="34" charset="0"/>
              <a:buNone/>
            </a:pPr>
            <a:endParaRPr lang="de-DE" sz="1400" kern="0" dirty="0"/>
          </a:p>
          <a:p>
            <a:pPr lvl="3" indent="0" algn="just">
              <a:buFont typeface="Arial" pitchFamily="34" charset="0"/>
              <a:buNone/>
            </a:pPr>
            <a:endParaRPr lang="de-DE" sz="1400" kern="0" dirty="0"/>
          </a:p>
          <a:p>
            <a:pPr marL="285750" indent="-285750" algn="just">
              <a:buFont typeface="Arial" panose="020B0604020202020204" pitchFamily="34" charset="0"/>
              <a:buChar char="•"/>
            </a:pPr>
            <a:endParaRPr lang="de-DE" sz="1500" b="0" i="0" kern="0" dirty="0">
              <a:solidFill>
                <a:schemeClr val="tx1"/>
              </a:solidFill>
            </a:endParaRPr>
          </a:p>
          <a:p>
            <a:pPr marL="285750" indent="-285750">
              <a:buFont typeface="Arial" panose="020B0604020202020204" pitchFamily="34" charset="0"/>
              <a:buChar char="•"/>
            </a:pPr>
            <a:endParaRPr lang="de-DE" sz="1500" b="0" i="0" kern="0" dirty="0">
              <a:solidFill>
                <a:schemeClr val="tx1"/>
              </a:solidFill>
            </a:endParaRPr>
          </a:p>
        </p:txBody>
      </p:sp>
      <p:sp>
        <p:nvSpPr>
          <p:cNvPr id="15" name="Textfeld 14">
            <a:extLst>
              <a:ext uri="{FF2B5EF4-FFF2-40B4-BE49-F238E27FC236}">
                <a16:creationId xmlns:a16="http://schemas.microsoft.com/office/drawing/2014/main" id="{12406AC2-0B02-0487-EC9F-2494CAF26E7B}"/>
              </a:ext>
            </a:extLst>
          </p:cNvPr>
          <p:cNvSpPr txBox="1"/>
          <p:nvPr/>
        </p:nvSpPr>
        <p:spPr>
          <a:xfrm>
            <a:off x="7033098" y="5038928"/>
            <a:ext cx="0" cy="0"/>
          </a:xfrm>
          <a:prstGeom prst="rect">
            <a:avLst/>
          </a:prstGeom>
          <a:noFill/>
        </p:spPr>
        <p:txBody>
          <a:bodyPr wrap="none" lIns="0" tIns="0" rIns="0" bIns="0" rtlCol="0">
            <a:noAutofit/>
          </a:bodyPr>
          <a:lstStyle/>
          <a:p>
            <a:pPr algn="l"/>
            <a:endParaRPr lang="de-DE" sz="1200" dirty="0" err="1">
              <a:latin typeface="+mn-lt"/>
            </a:endParaRPr>
          </a:p>
        </p:txBody>
      </p:sp>
      <p:sp>
        <p:nvSpPr>
          <p:cNvPr id="18" name="Rechteck 17">
            <a:extLst>
              <a:ext uri="{FF2B5EF4-FFF2-40B4-BE49-F238E27FC236}">
                <a16:creationId xmlns:a16="http://schemas.microsoft.com/office/drawing/2014/main" id="{6EDB0018-0625-6E13-8072-EDA4DAEFA08D}"/>
              </a:ext>
            </a:extLst>
          </p:cNvPr>
          <p:cNvSpPr/>
          <p:nvPr/>
        </p:nvSpPr>
        <p:spPr bwMode="auto">
          <a:xfrm>
            <a:off x="3951080" y="2332107"/>
            <a:ext cx="1944216" cy="1080120"/>
          </a:xfrm>
          <a:prstGeom prst="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de-DE" sz="1400" b="0" i="0" u="none" strike="noStrike" cap="none" normalizeH="0" baseline="0" dirty="0">
                <a:ln>
                  <a:noFill/>
                </a:ln>
                <a:solidFill>
                  <a:schemeClr val="bg1"/>
                </a:solidFill>
                <a:effectLst/>
                <a:latin typeface="+mn-lt"/>
                <a:cs typeface="Arial" charset="0"/>
              </a:rPr>
              <a:t>Gewichtung der Meinungsfreiheit</a:t>
            </a:r>
          </a:p>
        </p:txBody>
      </p:sp>
      <p:sp>
        <p:nvSpPr>
          <p:cNvPr id="19" name="Textfeld 18">
            <a:extLst>
              <a:ext uri="{FF2B5EF4-FFF2-40B4-BE49-F238E27FC236}">
                <a16:creationId xmlns:a16="http://schemas.microsoft.com/office/drawing/2014/main" id="{6867E660-87ED-5918-647B-E1D150DD26BA}"/>
              </a:ext>
            </a:extLst>
          </p:cNvPr>
          <p:cNvSpPr txBox="1"/>
          <p:nvPr/>
        </p:nvSpPr>
        <p:spPr>
          <a:xfrm>
            <a:off x="1587619" y="4120186"/>
            <a:ext cx="2984381" cy="2333149"/>
          </a:xfrm>
          <a:prstGeom prst="rect">
            <a:avLst/>
          </a:prstGeom>
          <a:noFill/>
          <a:ln>
            <a:solidFill>
              <a:schemeClr val="tx1"/>
            </a:solidFill>
          </a:ln>
        </p:spPr>
        <p:txBody>
          <a:bodyPr wrap="square" lIns="0" tIns="0" rIns="0" bIns="0" rtlCol="0">
            <a:noAutofit/>
          </a:bodyPr>
          <a:lstStyle/>
          <a:p>
            <a:r>
              <a:rPr lang="de-DE" sz="1200" b="1" u="sng" dirty="0">
                <a:latin typeface="+mn-lt"/>
              </a:rPr>
              <a:t>Stärkere Gewichtung</a:t>
            </a:r>
            <a:r>
              <a:rPr lang="de-DE" sz="1200" dirty="0">
                <a:latin typeface="+mn-lt"/>
              </a:rPr>
              <a:t>, </a:t>
            </a:r>
          </a:p>
          <a:p>
            <a:r>
              <a:rPr lang="de-DE" sz="1200" dirty="0">
                <a:latin typeface="+mn-lt"/>
              </a:rPr>
              <a:t>wenn…</a:t>
            </a:r>
          </a:p>
          <a:p>
            <a:endParaRPr lang="de-DE" sz="1200" dirty="0">
              <a:latin typeface="+mn-lt"/>
            </a:endParaRPr>
          </a:p>
          <a:p>
            <a:r>
              <a:rPr lang="de-DE" sz="1200" dirty="0">
                <a:latin typeface="+mn-lt"/>
              </a:rPr>
              <a:t>… die Äußerung darauf abzielt, einen Beitrag zur öffentlichen Meinungsbildung zu leisten</a:t>
            </a:r>
          </a:p>
          <a:p>
            <a:endParaRPr lang="de-DE" sz="1200" dirty="0">
              <a:latin typeface="+mn-lt"/>
            </a:endParaRPr>
          </a:p>
          <a:p>
            <a:r>
              <a:rPr lang="de-DE" sz="1200" dirty="0">
                <a:latin typeface="+mn-lt"/>
              </a:rPr>
              <a:t>z.B. politische oder gesellschaftskritische Äußerungen</a:t>
            </a:r>
          </a:p>
        </p:txBody>
      </p:sp>
      <p:sp>
        <p:nvSpPr>
          <p:cNvPr id="20" name="Textfeld 19">
            <a:extLst>
              <a:ext uri="{FF2B5EF4-FFF2-40B4-BE49-F238E27FC236}">
                <a16:creationId xmlns:a16="http://schemas.microsoft.com/office/drawing/2014/main" id="{9DCC6A9C-8656-049A-5021-19F6C0B28DCE}"/>
              </a:ext>
            </a:extLst>
          </p:cNvPr>
          <p:cNvSpPr txBox="1"/>
          <p:nvPr/>
        </p:nvSpPr>
        <p:spPr>
          <a:xfrm>
            <a:off x="5344040" y="4120186"/>
            <a:ext cx="2900367" cy="2333149"/>
          </a:xfrm>
          <a:prstGeom prst="rect">
            <a:avLst/>
          </a:prstGeom>
          <a:noFill/>
          <a:ln>
            <a:solidFill>
              <a:schemeClr val="tx1"/>
            </a:solidFill>
          </a:ln>
        </p:spPr>
        <p:txBody>
          <a:bodyPr wrap="square" lIns="0" tIns="0" rIns="0" bIns="0" rtlCol="0">
            <a:noAutofit/>
          </a:bodyPr>
          <a:lstStyle/>
          <a:p>
            <a:r>
              <a:rPr lang="de-DE" sz="1200" b="1" u="sng" dirty="0">
                <a:latin typeface="+mn-lt"/>
              </a:rPr>
              <a:t>Geringere</a:t>
            </a:r>
            <a:r>
              <a:rPr lang="de-DE" sz="1200" dirty="0">
                <a:latin typeface="+mn-lt"/>
              </a:rPr>
              <a:t> </a:t>
            </a:r>
            <a:r>
              <a:rPr lang="de-DE" sz="1200" b="1" dirty="0">
                <a:latin typeface="+mn-lt"/>
              </a:rPr>
              <a:t>Gewichtung</a:t>
            </a:r>
            <a:r>
              <a:rPr lang="de-DE" sz="1200" dirty="0">
                <a:latin typeface="+mn-lt"/>
              </a:rPr>
              <a:t>, </a:t>
            </a:r>
          </a:p>
          <a:p>
            <a:r>
              <a:rPr lang="de-DE" sz="1200" dirty="0">
                <a:latin typeface="+mn-lt"/>
              </a:rPr>
              <a:t>wenn…</a:t>
            </a:r>
            <a:br>
              <a:rPr lang="de-DE" sz="1200" dirty="0">
                <a:latin typeface="+mn-lt"/>
              </a:rPr>
            </a:br>
            <a:endParaRPr lang="de-DE" sz="1200" dirty="0">
              <a:latin typeface="+mn-lt"/>
            </a:endParaRPr>
          </a:p>
          <a:p>
            <a:r>
              <a:rPr lang="de-DE" sz="1200" dirty="0">
                <a:latin typeface="+mn-lt"/>
              </a:rPr>
              <a:t>… die Äußerung vorrangig der emotionalisierten Auseinandersetzung mit einer Person dient</a:t>
            </a:r>
          </a:p>
          <a:p>
            <a:endParaRPr lang="de-DE" sz="700" dirty="0">
              <a:latin typeface="+mn-lt"/>
            </a:endParaRPr>
          </a:p>
          <a:p>
            <a:r>
              <a:rPr lang="de-DE" sz="1200" dirty="0">
                <a:latin typeface="+mn-lt"/>
              </a:rPr>
              <a:t>z.B. k</a:t>
            </a:r>
            <a:r>
              <a:rPr lang="de-DE" sz="1200" dirty="0">
                <a:solidFill>
                  <a:srgbClr val="28385B"/>
                </a:solidFill>
                <a:latin typeface="+mn-lt"/>
              </a:rPr>
              <a:t>ritische oder ehrverletzende Äußerungen gegenüber Kollegen, Vorgesetzten oder Kunden</a:t>
            </a:r>
          </a:p>
          <a:p>
            <a:pPr marL="171450" indent="-171450">
              <a:buFont typeface="Arial" panose="020B0604020202020204" pitchFamily="34" charset="0"/>
              <a:buChar char="•"/>
            </a:pPr>
            <a:endParaRPr lang="de-DE" sz="1200" dirty="0">
              <a:latin typeface="+mn-lt"/>
            </a:endParaRPr>
          </a:p>
          <a:p>
            <a:endParaRPr lang="de-DE" sz="1200" dirty="0">
              <a:latin typeface="+mn-lt"/>
            </a:endParaRPr>
          </a:p>
        </p:txBody>
      </p:sp>
      <p:cxnSp>
        <p:nvCxnSpPr>
          <p:cNvPr id="21" name="Gerade Verbindung mit Pfeil 20">
            <a:extLst>
              <a:ext uri="{FF2B5EF4-FFF2-40B4-BE49-F238E27FC236}">
                <a16:creationId xmlns:a16="http://schemas.microsoft.com/office/drawing/2014/main" id="{5A3744D0-C60C-BBA9-1259-39764B0A29C0}"/>
              </a:ext>
            </a:extLst>
          </p:cNvPr>
          <p:cNvCxnSpPr/>
          <p:nvPr/>
        </p:nvCxnSpPr>
        <p:spPr bwMode="auto">
          <a:xfrm flipH="1">
            <a:off x="3416616" y="3511657"/>
            <a:ext cx="505867" cy="52688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a:extLst>
              <a:ext uri="{FF2B5EF4-FFF2-40B4-BE49-F238E27FC236}">
                <a16:creationId xmlns:a16="http://schemas.microsoft.com/office/drawing/2014/main" id="{E37F6D44-DE09-82DB-AF5B-038F6A8FC909}"/>
              </a:ext>
            </a:extLst>
          </p:cNvPr>
          <p:cNvCxnSpPr/>
          <p:nvPr/>
        </p:nvCxnSpPr>
        <p:spPr bwMode="auto">
          <a:xfrm>
            <a:off x="5895296" y="3511657"/>
            <a:ext cx="459200" cy="56400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5879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20387-6E73-621D-9286-45DE69F8DC54}"/>
            </a:ext>
          </a:extLst>
        </p:cNvPr>
        <p:cNvGrpSpPr/>
        <p:nvPr/>
      </p:nvGrpSpPr>
      <p:grpSpPr>
        <a:xfrm>
          <a:off x="0" y="0"/>
          <a:ext cx="0" cy="0"/>
          <a:chOff x="0" y="0"/>
          <a:chExt cx="0" cy="0"/>
        </a:xfrm>
      </p:grpSpPr>
      <p:graphicFrame>
        <p:nvGraphicFramePr>
          <p:cNvPr id="14" name="Diagramm 13">
            <a:extLst>
              <a:ext uri="{FF2B5EF4-FFF2-40B4-BE49-F238E27FC236}">
                <a16:creationId xmlns:a16="http://schemas.microsoft.com/office/drawing/2014/main" id="{C141D907-9678-F655-A96B-3F52B5F8E036}"/>
              </a:ext>
            </a:extLst>
          </p:cNvPr>
          <p:cNvGraphicFramePr/>
          <p:nvPr>
            <p:extLst>
              <p:ext uri="{D42A27DB-BD31-4B8C-83A1-F6EECF244321}">
                <p14:modId xmlns:p14="http://schemas.microsoft.com/office/powerpoint/2010/main" val="2798027065"/>
              </p:ext>
            </p:extLst>
          </p:nvPr>
        </p:nvGraphicFramePr>
        <p:xfrm>
          <a:off x="539552" y="1124744"/>
          <a:ext cx="547260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Inhaltsplatzhalter 1">
            <a:extLst>
              <a:ext uri="{FF2B5EF4-FFF2-40B4-BE49-F238E27FC236}">
                <a16:creationId xmlns:a16="http://schemas.microsoft.com/office/drawing/2014/main" id="{92A43DC1-43F5-2EF6-2770-F54C425730BD}"/>
              </a:ext>
            </a:extLst>
          </p:cNvPr>
          <p:cNvSpPr txBox="1">
            <a:spLocks/>
          </p:cNvSpPr>
          <p:nvPr/>
        </p:nvSpPr>
        <p:spPr>
          <a:xfrm>
            <a:off x="1619672" y="2276872"/>
            <a:ext cx="8424000" cy="4702040"/>
          </a:xfrm>
          <a:prstGeom prst="rect">
            <a:avLst/>
          </a:prstGeom>
        </p:spPr>
        <p:txBody>
          <a:bodyPr vert="horz" lIns="91440" tIns="45720" rIns="91440" bIns="45720" numCol="1" spcCol="360000" rtlCol="0">
            <a:normAutofit/>
          </a:bodyPr>
          <a:lstStyle>
            <a:lvl1pPr algn="l" rtl="0" eaLnBrk="1" fontAlgn="base" hangingPunct="1">
              <a:lnSpc>
                <a:spcPct val="110000"/>
              </a:lnSpc>
              <a:spcBef>
                <a:spcPts val="0"/>
              </a:spcBef>
              <a:spcAft>
                <a:spcPts val="600"/>
              </a:spcAft>
              <a:defRPr sz="1050" b="1" i="1">
                <a:solidFill>
                  <a:srgbClr val="8DB053"/>
                </a:solidFill>
                <a:latin typeface="Verdana" panose="020B0604030504040204" pitchFamily="34" charset="0"/>
                <a:ea typeface="Verdana" panose="020B0604030504040204" pitchFamily="34" charset="0"/>
                <a:cs typeface="Verdana" panose="020B0604030504040204" pitchFamily="34" charset="0"/>
              </a:defRPr>
            </a:lvl1pPr>
            <a:lvl2pPr marL="1588" indent="0" algn="l" rtl="0" eaLnBrk="1" fontAlgn="base" hangingPunct="1">
              <a:lnSpc>
                <a:spcPct val="110000"/>
              </a:lnSpc>
              <a:spcBef>
                <a:spcPts val="0"/>
              </a:spcBef>
              <a:spcAft>
                <a:spcPts val="600"/>
              </a:spcAft>
              <a:buClr>
                <a:schemeClr val="accent3"/>
              </a:buClr>
              <a:buNone/>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80975" indent="-180975" algn="l" rtl="0" eaLnBrk="1" fontAlgn="base" hangingPunct="1">
              <a:lnSpc>
                <a:spcPct val="110000"/>
              </a:lnSpc>
              <a:spcBef>
                <a:spcPts val="0"/>
              </a:spcBef>
              <a:spcAft>
                <a:spcPts val="600"/>
              </a:spcAft>
              <a:buClr>
                <a:srgbClr val="8DB053"/>
              </a:buClr>
              <a:buFont typeface="Arial" pitchFamily="34" charset="0"/>
              <a:buNone/>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58775" indent="-184150" algn="l" rtl="0" eaLnBrk="1" fontAlgn="base" hangingPunct="1">
              <a:lnSpc>
                <a:spcPct val="110000"/>
              </a:lnSpc>
              <a:spcBef>
                <a:spcPts val="0"/>
              </a:spcBef>
              <a:spcAft>
                <a:spcPts val="600"/>
              </a:spcAft>
              <a:buClr>
                <a:srgbClr val="8DB053"/>
              </a:buClr>
              <a:buFont typeface="Arial" pitchFamily="34" charset="0"/>
              <a:buChar char="•"/>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358775" indent="-184150" algn="l" rtl="0" eaLnBrk="1" fontAlgn="base" hangingPunct="1">
              <a:lnSpc>
                <a:spcPct val="110000"/>
              </a:lnSpc>
              <a:spcBef>
                <a:spcPts val="0"/>
              </a:spcBef>
              <a:spcAft>
                <a:spcPts val="600"/>
              </a:spcAft>
              <a:buClr>
                <a:srgbClr val="8DB053"/>
              </a:buClr>
              <a:buFont typeface="Courier New" panose="02070309020205020404" pitchFamily="49" charset="0"/>
              <a:buChar char="o"/>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14500" indent="-180975" algn="l" rtl="0" eaLnBrk="1" fontAlgn="base" hangingPunct="1">
              <a:spcBef>
                <a:spcPct val="20000"/>
              </a:spcBef>
              <a:spcAft>
                <a:spcPct val="0"/>
              </a:spcAft>
              <a:buClr>
                <a:schemeClr val="tx2"/>
              </a:buClr>
              <a:buChar char="•"/>
              <a:defRPr>
                <a:solidFill>
                  <a:srgbClr val="0B1A40"/>
                </a:solidFill>
                <a:latin typeface="+mn-lt"/>
                <a:cs typeface="+mn-cs"/>
              </a:defRPr>
            </a:lvl6pPr>
            <a:lvl7pPr marL="2171700" indent="-180975" algn="l" rtl="0" eaLnBrk="1" fontAlgn="base" hangingPunct="1">
              <a:spcBef>
                <a:spcPct val="20000"/>
              </a:spcBef>
              <a:spcAft>
                <a:spcPct val="0"/>
              </a:spcAft>
              <a:buClr>
                <a:schemeClr val="tx2"/>
              </a:buClr>
              <a:buChar char="•"/>
              <a:defRPr>
                <a:solidFill>
                  <a:srgbClr val="0B1A40"/>
                </a:solidFill>
                <a:latin typeface="+mn-lt"/>
                <a:cs typeface="+mn-cs"/>
              </a:defRPr>
            </a:lvl7pPr>
            <a:lvl8pPr marL="2628900" indent="-180975" algn="l" rtl="0" eaLnBrk="1" fontAlgn="base" hangingPunct="1">
              <a:spcBef>
                <a:spcPct val="20000"/>
              </a:spcBef>
              <a:spcAft>
                <a:spcPct val="0"/>
              </a:spcAft>
              <a:buClr>
                <a:schemeClr val="tx2"/>
              </a:buClr>
              <a:buChar char="•"/>
              <a:defRPr>
                <a:solidFill>
                  <a:srgbClr val="0B1A40"/>
                </a:solidFill>
                <a:latin typeface="+mn-lt"/>
                <a:cs typeface="+mn-cs"/>
              </a:defRPr>
            </a:lvl8pPr>
            <a:lvl9pPr marL="3086100" indent="-180975" algn="l" rtl="0" eaLnBrk="1" fontAlgn="base" hangingPunct="1">
              <a:spcBef>
                <a:spcPct val="20000"/>
              </a:spcBef>
              <a:spcAft>
                <a:spcPct val="0"/>
              </a:spcAft>
              <a:buClr>
                <a:schemeClr val="tx2"/>
              </a:buClr>
              <a:buChar char="•"/>
              <a:defRPr>
                <a:solidFill>
                  <a:srgbClr val="0B1A40"/>
                </a:solidFill>
                <a:latin typeface="+mn-lt"/>
                <a:cs typeface="+mn-cs"/>
              </a:defRPr>
            </a:lvl9pPr>
          </a:lstStyle>
          <a:p>
            <a:pPr marL="285750" indent="-285750" algn="just">
              <a:buFont typeface="Arial" panose="020B0604020202020204" pitchFamily="34" charset="0"/>
              <a:buChar char="•"/>
            </a:pPr>
            <a:r>
              <a:rPr lang="de-DE" sz="1400" b="0" i="0" kern="0" dirty="0">
                <a:solidFill>
                  <a:srgbClr val="28385B"/>
                </a:solidFill>
              </a:rPr>
              <a:t>Vielzahl von Entäußerungsformen in sozialen Medien</a:t>
            </a:r>
          </a:p>
          <a:p>
            <a:pPr marL="285750" indent="-285750" algn="just">
              <a:buFont typeface="Arial" panose="020B0604020202020204" pitchFamily="34" charset="0"/>
              <a:buChar char="•"/>
            </a:pPr>
            <a:r>
              <a:rPr lang="de-DE" sz="1400" b="0" i="0" kern="0" dirty="0">
                <a:solidFill>
                  <a:srgbClr val="28385B"/>
                </a:solidFill>
              </a:rPr>
              <a:t>Für die Würdigung des Aussagegehalts ist Differenzierung notwendig:</a:t>
            </a:r>
          </a:p>
          <a:p>
            <a:pPr marL="644525" lvl="3" indent="-285750" algn="just"/>
            <a:endParaRPr lang="de-DE" sz="1400" kern="0" dirty="0">
              <a:solidFill>
                <a:srgbClr val="28385B"/>
              </a:solidFill>
            </a:endParaRPr>
          </a:p>
          <a:p>
            <a:pPr marL="466725" lvl="2" indent="-285750" algn="just">
              <a:buFont typeface="Arial" pitchFamily="34" charset="0"/>
              <a:buChar char="•"/>
            </a:pPr>
            <a:endParaRPr lang="de-DE" sz="1400" kern="0" dirty="0">
              <a:solidFill>
                <a:srgbClr val="28385B"/>
              </a:solidFill>
            </a:endParaRPr>
          </a:p>
          <a:p>
            <a:pPr marL="466725" lvl="2" indent="-285750" algn="just">
              <a:buFont typeface="Arial" pitchFamily="34" charset="0"/>
              <a:buChar char="•"/>
            </a:pPr>
            <a:endParaRPr lang="de-DE" sz="1400" kern="0" dirty="0">
              <a:solidFill>
                <a:srgbClr val="28385B"/>
              </a:solidFill>
            </a:endParaRPr>
          </a:p>
          <a:p>
            <a:pPr lvl="3" indent="0" algn="just">
              <a:buFont typeface="Arial" pitchFamily="34" charset="0"/>
              <a:buNone/>
            </a:pPr>
            <a:endParaRPr lang="de-DE" sz="1400" kern="0" dirty="0"/>
          </a:p>
          <a:p>
            <a:pPr lvl="3" indent="0" algn="just">
              <a:buFont typeface="Arial" pitchFamily="34" charset="0"/>
              <a:buNone/>
            </a:pPr>
            <a:endParaRPr lang="de-DE" sz="1400" kern="0" dirty="0"/>
          </a:p>
          <a:p>
            <a:pPr marL="285750" indent="-285750" algn="just">
              <a:buFont typeface="Arial" panose="020B0604020202020204" pitchFamily="34" charset="0"/>
              <a:buChar char="•"/>
            </a:pPr>
            <a:endParaRPr lang="de-DE" sz="1500" b="0" i="0" kern="0" dirty="0">
              <a:solidFill>
                <a:schemeClr val="tx1"/>
              </a:solidFill>
            </a:endParaRPr>
          </a:p>
          <a:p>
            <a:pPr marL="285750" indent="-285750">
              <a:buFont typeface="Arial" panose="020B0604020202020204" pitchFamily="34" charset="0"/>
              <a:buChar char="•"/>
            </a:pPr>
            <a:endParaRPr lang="de-DE" sz="1500" b="0" i="0" kern="0" dirty="0">
              <a:solidFill>
                <a:schemeClr val="tx1"/>
              </a:solidFill>
            </a:endParaRPr>
          </a:p>
        </p:txBody>
      </p:sp>
      <p:sp>
        <p:nvSpPr>
          <p:cNvPr id="6" name="Rechteck 5">
            <a:extLst>
              <a:ext uri="{FF2B5EF4-FFF2-40B4-BE49-F238E27FC236}">
                <a16:creationId xmlns:a16="http://schemas.microsoft.com/office/drawing/2014/main" id="{5B8B6122-7DA7-3E0A-D05E-4A10F6CAF409}"/>
              </a:ext>
            </a:extLst>
          </p:cNvPr>
          <p:cNvSpPr/>
          <p:nvPr/>
        </p:nvSpPr>
        <p:spPr bwMode="auto">
          <a:xfrm>
            <a:off x="2123727" y="3281899"/>
            <a:ext cx="2592289" cy="2808312"/>
          </a:xfrm>
          <a:prstGeom prst="rect">
            <a:avLst/>
          </a:prstGeom>
          <a:solidFill>
            <a:srgbClr val="788BB5"/>
          </a:solidFill>
          <a:ln>
            <a:solidFill>
              <a:schemeClr val="tx1"/>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400" b="1" i="0" u="none" strike="noStrike" cap="none" normalizeH="0" baseline="0" dirty="0">
              <a:ln>
                <a:noFill/>
              </a:ln>
              <a:solidFill>
                <a:schemeClr val="bg1"/>
              </a:solidFill>
              <a:effectLst/>
              <a:latin typeface="+mn-lt"/>
            </a:endParaRPr>
          </a:p>
          <a:p>
            <a:pPr marL="0" marR="0" indent="0" algn="ctr" defTabSz="914400" rtl="0" eaLnBrk="1" fontAlgn="base" latinLnBrk="0" hangingPunct="1">
              <a:lnSpc>
                <a:spcPct val="100000"/>
              </a:lnSpc>
              <a:spcBef>
                <a:spcPct val="50000"/>
              </a:spcBef>
              <a:spcAft>
                <a:spcPct val="0"/>
              </a:spcAft>
              <a:buClrTx/>
              <a:buSzTx/>
              <a:buFontTx/>
              <a:buNone/>
              <a:tabLst/>
            </a:pPr>
            <a:r>
              <a:rPr kumimoji="0" lang="de-DE" sz="1400" b="1" i="0" u="none" strike="noStrike" cap="none" normalizeH="0" baseline="0" dirty="0">
                <a:ln>
                  <a:noFill/>
                </a:ln>
                <a:solidFill>
                  <a:schemeClr val="bg1"/>
                </a:solidFill>
                <a:effectLst/>
                <a:latin typeface="+mn-lt"/>
              </a:rPr>
              <a:t>Verfassen eigener Inhalte</a:t>
            </a:r>
          </a:p>
          <a:p>
            <a:pPr marL="0" marR="0" indent="0" algn="ctr" defTabSz="914400" rtl="0" eaLnBrk="1" fontAlgn="base" latinLnBrk="0" hangingPunct="1">
              <a:lnSpc>
                <a:spcPct val="100000"/>
              </a:lnSpc>
              <a:spcBef>
                <a:spcPct val="50000"/>
              </a:spcBef>
              <a:spcAft>
                <a:spcPct val="0"/>
              </a:spcAft>
              <a:buClrTx/>
              <a:buSzTx/>
              <a:buFontTx/>
              <a:buNone/>
              <a:tabLst/>
            </a:pPr>
            <a:endParaRPr lang="de-DE" sz="1400" b="1" dirty="0">
              <a:solidFill>
                <a:schemeClr val="bg1"/>
              </a:solidFill>
              <a:latin typeface="+mn-lt"/>
            </a:endParaRPr>
          </a:p>
          <a:p>
            <a:pPr marL="0" marR="0" indent="0" algn="ctr" defTabSz="914400" rtl="0" eaLnBrk="1" fontAlgn="base" latinLnBrk="0" hangingPunct="1">
              <a:lnSpc>
                <a:spcPct val="100000"/>
              </a:lnSpc>
              <a:spcBef>
                <a:spcPct val="50000"/>
              </a:spcBef>
              <a:spcAft>
                <a:spcPct val="0"/>
              </a:spcAft>
              <a:buClrTx/>
              <a:buSzTx/>
              <a:buFontTx/>
              <a:buNone/>
              <a:tabLst/>
            </a:pPr>
            <a:r>
              <a:rPr kumimoji="0" lang="de-DE" sz="1400" i="0" u="none" strike="noStrike" cap="none" normalizeH="0" baseline="0" dirty="0">
                <a:ln>
                  <a:noFill/>
                </a:ln>
                <a:solidFill>
                  <a:schemeClr val="bg1"/>
                </a:solidFill>
                <a:effectLst/>
                <a:latin typeface="+mn-lt"/>
              </a:rPr>
              <a:t>Text</a:t>
            </a:r>
          </a:p>
          <a:p>
            <a:pPr marL="0" marR="0" indent="0" algn="ctr" defTabSz="914400" rtl="0" eaLnBrk="1" fontAlgn="base" latinLnBrk="0" hangingPunct="1">
              <a:lnSpc>
                <a:spcPct val="100000"/>
              </a:lnSpc>
              <a:spcBef>
                <a:spcPct val="50000"/>
              </a:spcBef>
              <a:spcAft>
                <a:spcPct val="0"/>
              </a:spcAft>
              <a:buClrTx/>
              <a:buSzTx/>
              <a:buFontTx/>
              <a:buNone/>
              <a:tabLst/>
            </a:pPr>
            <a:r>
              <a:rPr lang="de-DE" sz="1400" dirty="0">
                <a:solidFill>
                  <a:schemeClr val="bg1"/>
                </a:solidFill>
                <a:latin typeface="+mn-lt"/>
              </a:rPr>
              <a:t>Foto</a:t>
            </a:r>
            <a:endParaRPr kumimoji="0" lang="de-DE" sz="1400" i="0" u="none" strike="noStrike" cap="none" normalizeH="0" baseline="0" dirty="0">
              <a:ln>
                <a:noFill/>
              </a:ln>
              <a:solidFill>
                <a:schemeClr val="bg1"/>
              </a:solidFill>
              <a:effectLst/>
              <a:latin typeface="+mn-lt"/>
            </a:endParaRPr>
          </a:p>
          <a:p>
            <a:pPr marL="0" marR="0" indent="0" algn="ctr" defTabSz="914400" rtl="0" eaLnBrk="1" fontAlgn="base" latinLnBrk="0" hangingPunct="1">
              <a:lnSpc>
                <a:spcPct val="100000"/>
              </a:lnSpc>
              <a:spcBef>
                <a:spcPct val="50000"/>
              </a:spcBef>
              <a:spcAft>
                <a:spcPct val="0"/>
              </a:spcAft>
              <a:buClrTx/>
              <a:buSzTx/>
              <a:buFontTx/>
              <a:buNone/>
              <a:tabLst/>
            </a:pPr>
            <a:r>
              <a:rPr lang="de-DE" sz="1400" dirty="0">
                <a:solidFill>
                  <a:schemeClr val="bg1"/>
                </a:solidFill>
                <a:latin typeface="+mn-lt"/>
              </a:rPr>
              <a:t>Video</a:t>
            </a:r>
          </a:p>
          <a:p>
            <a:pPr marL="0" marR="0" indent="0" algn="ctr" defTabSz="914400" rtl="0" eaLnBrk="1" fontAlgn="base" latinLnBrk="0" hangingPunct="1">
              <a:lnSpc>
                <a:spcPct val="100000"/>
              </a:lnSpc>
              <a:spcBef>
                <a:spcPct val="50000"/>
              </a:spcBef>
              <a:spcAft>
                <a:spcPct val="0"/>
              </a:spcAft>
              <a:buClrTx/>
              <a:buSzTx/>
              <a:buFontTx/>
              <a:buNone/>
              <a:tabLst/>
            </a:pPr>
            <a:r>
              <a:rPr kumimoji="0" lang="de-DE" sz="1400" i="0" u="none" strike="noStrike" cap="none" normalizeH="0" baseline="0" dirty="0">
                <a:ln>
                  <a:noFill/>
                </a:ln>
                <a:solidFill>
                  <a:schemeClr val="bg1"/>
                </a:solidFill>
                <a:effectLst/>
                <a:latin typeface="+mn-lt"/>
              </a:rPr>
              <a:t>Sprachnotiz</a:t>
            </a:r>
          </a:p>
          <a:p>
            <a:pPr marL="0" marR="0" indent="0" algn="ctr" defTabSz="914400" rtl="0" eaLnBrk="1" fontAlgn="base" latinLnBrk="0" hangingPunct="1">
              <a:lnSpc>
                <a:spcPct val="100000"/>
              </a:lnSpc>
              <a:spcBef>
                <a:spcPct val="50000"/>
              </a:spcBef>
              <a:spcAft>
                <a:spcPct val="0"/>
              </a:spcAft>
              <a:buClrTx/>
              <a:buSzTx/>
              <a:buFontTx/>
              <a:buNone/>
              <a:tabLst/>
            </a:pPr>
            <a:endParaRPr lang="de-DE" sz="1400" b="1" dirty="0">
              <a:solidFill>
                <a:schemeClr val="bg1"/>
              </a:solidFill>
              <a:latin typeface="+mn-lt"/>
            </a:endParaRPr>
          </a:p>
        </p:txBody>
      </p:sp>
      <p:sp>
        <p:nvSpPr>
          <p:cNvPr id="7" name="Rechteck 6">
            <a:extLst>
              <a:ext uri="{FF2B5EF4-FFF2-40B4-BE49-F238E27FC236}">
                <a16:creationId xmlns:a16="http://schemas.microsoft.com/office/drawing/2014/main" id="{59EAB755-60AE-AAC4-1535-65BFB269391A}"/>
              </a:ext>
            </a:extLst>
          </p:cNvPr>
          <p:cNvSpPr/>
          <p:nvPr/>
        </p:nvSpPr>
        <p:spPr bwMode="auto">
          <a:xfrm>
            <a:off x="5138508" y="3284984"/>
            <a:ext cx="2592289" cy="2805228"/>
          </a:xfrm>
          <a:prstGeom prst="rect">
            <a:avLst/>
          </a:prstGeom>
          <a:solidFill>
            <a:srgbClr val="788BB5"/>
          </a:solidFill>
          <a:ln>
            <a:solidFill>
              <a:schemeClr val="tx1"/>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de-DE" sz="1400" b="1" i="0" u="none" strike="noStrike" cap="none" normalizeH="0" baseline="0" dirty="0">
                <a:ln>
                  <a:noFill/>
                </a:ln>
                <a:solidFill>
                  <a:schemeClr val="bg1"/>
                </a:solidFill>
                <a:effectLst/>
                <a:latin typeface="+mn-lt"/>
              </a:rPr>
              <a:t>Teilen fremder Inhalte</a:t>
            </a:r>
          </a:p>
          <a:p>
            <a:pPr marL="0" marR="0" indent="0" algn="ctr" defTabSz="914400" rtl="0" eaLnBrk="1" fontAlgn="base" latinLnBrk="0" hangingPunct="1">
              <a:lnSpc>
                <a:spcPct val="100000"/>
              </a:lnSpc>
              <a:spcBef>
                <a:spcPct val="50000"/>
              </a:spcBef>
              <a:spcAft>
                <a:spcPct val="0"/>
              </a:spcAft>
              <a:buClrTx/>
              <a:buSzTx/>
              <a:buFontTx/>
              <a:buNone/>
              <a:tabLst/>
            </a:pPr>
            <a:endParaRPr lang="de-DE" sz="1400" b="1" dirty="0">
              <a:solidFill>
                <a:schemeClr val="bg1"/>
              </a:solidFill>
              <a:latin typeface="+mn-lt"/>
            </a:endParaRPr>
          </a:p>
          <a:p>
            <a:pPr marL="0" marR="0" indent="0" algn="ctr" defTabSz="914400" rtl="0" eaLnBrk="1" fontAlgn="base" latinLnBrk="0" hangingPunct="1">
              <a:lnSpc>
                <a:spcPct val="100000"/>
              </a:lnSpc>
              <a:spcBef>
                <a:spcPct val="50000"/>
              </a:spcBef>
              <a:spcAft>
                <a:spcPct val="0"/>
              </a:spcAft>
              <a:buClrTx/>
              <a:buSzTx/>
              <a:buFontTx/>
              <a:buNone/>
              <a:tabLst/>
            </a:pPr>
            <a:r>
              <a:rPr lang="de-DE" sz="1400" dirty="0">
                <a:solidFill>
                  <a:schemeClr val="bg1"/>
                </a:solidFill>
                <a:latin typeface="+mn-lt"/>
              </a:rPr>
              <a:t>„Gefällt mir“-Button</a:t>
            </a:r>
            <a:endParaRPr kumimoji="0" lang="de-DE" sz="1400" i="0" u="none" strike="noStrike" cap="none" normalizeH="0" baseline="0" dirty="0">
              <a:ln>
                <a:noFill/>
              </a:ln>
              <a:solidFill>
                <a:schemeClr val="bg1"/>
              </a:solidFill>
              <a:effectLst/>
              <a:latin typeface="+mn-lt"/>
            </a:endParaRPr>
          </a:p>
          <a:p>
            <a:pPr marL="0" marR="0" indent="0" algn="ctr" defTabSz="914400" rtl="0" eaLnBrk="1" fontAlgn="base" latinLnBrk="0" hangingPunct="1">
              <a:lnSpc>
                <a:spcPct val="100000"/>
              </a:lnSpc>
              <a:spcBef>
                <a:spcPct val="50000"/>
              </a:spcBef>
              <a:spcAft>
                <a:spcPct val="0"/>
              </a:spcAft>
              <a:buClrTx/>
              <a:buSzTx/>
              <a:buFontTx/>
              <a:buNone/>
              <a:tabLst/>
            </a:pPr>
            <a:r>
              <a:rPr lang="de-DE" sz="1400" dirty="0">
                <a:solidFill>
                  <a:schemeClr val="bg1"/>
                </a:solidFill>
                <a:latin typeface="+mn-lt"/>
              </a:rPr>
              <a:t>Teilen eines fremden Posts</a:t>
            </a:r>
          </a:p>
          <a:p>
            <a:pPr marL="0" marR="0" indent="0" algn="ctr" defTabSz="914400" rtl="0" eaLnBrk="1" fontAlgn="base" latinLnBrk="0" hangingPunct="1">
              <a:lnSpc>
                <a:spcPct val="100000"/>
              </a:lnSpc>
              <a:spcBef>
                <a:spcPct val="50000"/>
              </a:spcBef>
              <a:spcAft>
                <a:spcPct val="0"/>
              </a:spcAft>
              <a:buClrTx/>
              <a:buSzTx/>
              <a:buFontTx/>
              <a:buNone/>
              <a:tabLst/>
            </a:pPr>
            <a:r>
              <a:rPr lang="de-DE" sz="1400" dirty="0">
                <a:solidFill>
                  <a:schemeClr val="bg1"/>
                </a:solidFill>
                <a:latin typeface="+mn-lt"/>
              </a:rPr>
              <a:t>(direkt oder mit eigenem Kommentar)</a:t>
            </a:r>
          </a:p>
        </p:txBody>
      </p:sp>
    </p:spTree>
    <p:extLst>
      <p:ext uri="{BB962C8B-B14F-4D97-AF65-F5344CB8AC3E}">
        <p14:creationId xmlns:p14="http://schemas.microsoft.com/office/powerpoint/2010/main" val="18040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AE820-6374-4C94-F408-502650EA8802}"/>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E26480D2-2B48-410F-E464-CEE02576C427}"/>
              </a:ext>
            </a:extLst>
          </p:cNvPr>
          <p:cNvSpPr txBox="1">
            <a:spLocks/>
          </p:cNvSpPr>
          <p:nvPr/>
        </p:nvSpPr>
        <p:spPr>
          <a:xfrm>
            <a:off x="648000" y="4586233"/>
            <a:ext cx="7867276" cy="7922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rtlCol="0" anchor="t">
            <a:spAutoFit/>
          </a:bodyPr>
          <a:lstStyle/>
          <a:p>
            <a:pPr lvl="0" defTabSz="457200">
              <a:lnSpc>
                <a:spcPct val="110000"/>
              </a:lnSpc>
              <a:spcBef>
                <a:spcPct val="0"/>
              </a:spcBef>
            </a:pPr>
            <a:r>
              <a:rPr kumimoji="0" lang="de-DE" sz="2400" b="1" i="0" u="none" strike="noStrike" kern="0" cap="none" spc="0" normalizeH="0" baseline="0" noProof="0" dirty="0">
                <a:ln>
                  <a:noFill/>
                </a:ln>
                <a:solidFill>
                  <a:srgbClr val="233254"/>
                </a:solidFill>
                <a:effectLst/>
                <a:uLnTx/>
                <a:uFillTx/>
                <a:latin typeface="UtilityPro"/>
                <a:ea typeface="Verdana" panose="020B0604030504040204" pitchFamily="34" charset="0"/>
                <a:cs typeface="UtilityPro"/>
              </a:rPr>
              <a:t>Einführung</a:t>
            </a:r>
          </a:p>
          <a:p>
            <a:pPr lvl="0" defTabSz="457200">
              <a:lnSpc>
                <a:spcPct val="110000"/>
              </a:lnSpc>
              <a:spcBef>
                <a:spcPct val="0"/>
              </a:spcBef>
            </a:pPr>
            <a:r>
              <a:rPr lang="de-DE" sz="2400" b="1" kern="0" dirty="0">
                <a:solidFill>
                  <a:srgbClr val="233254"/>
                </a:solidFill>
                <a:latin typeface="UtilityPro"/>
                <a:ea typeface="Verdana" panose="020B0604030504040204" pitchFamily="34" charset="0"/>
                <a:cs typeface="UtilityPro"/>
              </a:rPr>
              <a:t>„Gefährliche Posts in </a:t>
            </a:r>
            <a:r>
              <a:rPr lang="de-DE" sz="2400" b="1" kern="0" dirty="0" err="1">
                <a:solidFill>
                  <a:srgbClr val="233254"/>
                </a:solidFill>
                <a:latin typeface="UtilityPro"/>
                <a:ea typeface="Verdana" panose="020B0604030504040204" pitchFamily="34" charset="0"/>
                <a:cs typeface="UtilityPro"/>
              </a:rPr>
              <a:t>Social</a:t>
            </a:r>
            <a:r>
              <a:rPr lang="de-DE" sz="2400" b="1" kern="0" dirty="0">
                <a:solidFill>
                  <a:srgbClr val="233254"/>
                </a:solidFill>
                <a:latin typeface="UtilityPro"/>
                <a:ea typeface="Verdana" panose="020B0604030504040204" pitchFamily="34" charset="0"/>
                <a:cs typeface="UtilityPro"/>
              </a:rPr>
              <a:t> Media“</a:t>
            </a:r>
            <a:endParaRPr kumimoji="0" lang="en-GB" sz="2400" b="0" i="0" u="none" strike="noStrike" kern="0" cap="none" spc="0" normalizeH="0" baseline="0" noProof="0" dirty="0">
              <a:ln>
                <a:noFill/>
              </a:ln>
              <a:solidFill>
                <a:srgbClr val="233254"/>
              </a:solidFill>
              <a:effectLst/>
              <a:uLnTx/>
              <a:uFillTx/>
              <a:latin typeface="UtilityPro"/>
              <a:ea typeface="Verdana" panose="020B0604030504040204" pitchFamily="34" charset="0"/>
              <a:cs typeface="UtilityPro"/>
            </a:endParaRPr>
          </a:p>
        </p:txBody>
      </p:sp>
      <p:sp>
        <p:nvSpPr>
          <p:cNvPr id="9" name="Text Placeholder 7">
            <a:extLst>
              <a:ext uri="{FF2B5EF4-FFF2-40B4-BE49-F238E27FC236}">
                <a16:creationId xmlns:a16="http://schemas.microsoft.com/office/drawing/2014/main" id="{96A2B7D8-4699-E560-F3D7-FEDB45F809CE}"/>
              </a:ext>
            </a:extLst>
          </p:cNvPr>
          <p:cNvSpPr>
            <a:spLocks noGrp="1"/>
          </p:cNvSpPr>
          <p:nvPr>
            <p:ph type="body" sz="quarter" idx="10"/>
          </p:nvPr>
        </p:nvSpPr>
        <p:spPr>
          <a:xfrm>
            <a:off x="533400" y="6096000"/>
            <a:ext cx="5657850" cy="304800"/>
          </a:xfrm>
        </p:spPr>
        <p:txBody>
          <a:bodyPr>
            <a:normAutofit/>
          </a:bodyPr>
          <a:lstStyle/>
          <a:p>
            <a:r>
              <a:rPr lang="de-DE" sz="1000" b="0" i="0" dirty="0">
                <a:latin typeface="Verdana" panose="020B0604030504040204" pitchFamily="34" charset="0"/>
                <a:ea typeface="Verdana" panose="020B0604030504040204" pitchFamily="34" charset="0"/>
                <a:cs typeface="Verdana" panose="020B0604030504040204" pitchFamily="34" charset="0"/>
              </a:rPr>
              <a:t>© Neuwerk Partnerschaft von </a:t>
            </a:r>
            <a:r>
              <a:rPr lang="de-DE" sz="1000" b="0" i="0" dirty="0" err="1">
                <a:latin typeface="Verdana" panose="020B0604030504040204" pitchFamily="34" charset="0"/>
                <a:ea typeface="Verdana" panose="020B0604030504040204" pitchFamily="34" charset="0"/>
                <a:cs typeface="Verdana" panose="020B0604030504040204" pitchFamily="34" charset="0"/>
              </a:rPr>
              <a:t>Rechtsanwält:innen</a:t>
            </a:r>
            <a:r>
              <a:rPr lang="de-DE" sz="1000" b="0" i="0" dirty="0">
                <a:latin typeface="Verdana" panose="020B0604030504040204" pitchFamily="34" charset="0"/>
                <a:ea typeface="Verdana" panose="020B0604030504040204" pitchFamily="34" charset="0"/>
                <a:cs typeface="Verdana" panose="020B0604030504040204" pitchFamily="34" charset="0"/>
              </a:rPr>
              <a:t> mbB</a:t>
            </a:r>
            <a:endParaRPr lang="en-GB" sz="1000" b="0"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20997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17DFB-FAC1-BABC-5AD4-D5A809B439F3}"/>
            </a:ext>
          </a:extLst>
        </p:cNvPr>
        <p:cNvGrpSpPr/>
        <p:nvPr/>
      </p:nvGrpSpPr>
      <p:grpSpPr>
        <a:xfrm>
          <a:off x="0" y="0"/>
          <a:ext cx="0" cy="0"/>
          <a:chOff x="0" y="0"/>
          <a:chExt cx="0" cy="0"/>
        </a:xfrm>
      </p:grpSpPr>
      <p:graphicFrame>
        <p:nvGraphicFramePr>
          <p:cNvPr id="14" name="Diagramm 13">
            <a:extLst>
              <a:ext uri="{FF2B5EF4-FFF2-40B4-BE49-F238E27FC236}">
                <a16:creationId xmlns:a16="http://schemas.microsoft.com/office/drawing/2014/main" id="{4919ECE9-466D-7724-3B11-C528FF5DE813}"/>
              </a:ext>
            </a:extLst>
          </p:cNvPr>
          <p:cNvGraphicFramePr/>
          <p:nvPr/>
        </p:nvGraphicFramePr>
        <p:xfrm>
          <a:off x="539552" y="1124744"/>
          <a:ext cx="547260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Inhaltsplatzhalter 1">
            <a:extLst>
              <a:ext uri="{FF2B5EF4-FFF2-40B4-BE49-F238E27FC236}">
                <a16:creationId xmlns:a16="http://schemas.microsoft.com/office/drawing/2014/main" id="{A2C5EDE8-82E5-D83D-587E-DA0693B28CD7}"/>
              </a:ext>
            </a:extLst>
          </p:cNvPr>
          <p:cNvSpPr txBox="1">
            <a:spLocks/>
          </p:cNvSpPr>
          <p:nvPr/>
        </p:nvSpPr>
        <p:spPr>
          <a:xfrm>
            <a:off x="1547664" y="2155960"/>
            <a:ext cx="7344816" cy="4702040"/>
          </a:xfrm>
          <a:prstGeom prst="rect">
            <a:avLst/>
          </a:prstGeom>
        </p:spPr>
        <p:txBody>
          <a:bodyPr vert="horz" lIns="91440" tIns="45720" rIns="91440" bIns="45720" numCol="1" spcCol="360000" rtlCol="0">
            <a:normAutofit/>
          </a:bodyPr>
          <a:lstStyle>
            <a:lvl1pPr algn="l" rtl="0" eaLnBrk="1" fontAlgn="base" hangingPunct="1">
              <a:lnSpc>
                <a:spcPct val="110000"/>
              </a:lnSpc>
              <a:spcBef>
                <a:spcPts val="0"/>
              </a:spcBef>
              <a:spcAft>
                <a:spcPts val="600"/>
              </a:spcAft>
              <a:defRPr sz="1050" b="1" i="1">
                <a:solidFill>
                  <a:srgbClr val="8DB053"/>
                </a:solidFill>
                <a:latin typeface="Verdana" panose="020B0604030504040204" pitchFamily="34" charset="0"/>
                <a:ea typeface="Verdana" panose="020B0604030504040204" pitchFamily="34" charset="0"/>
                <a:cs typeface="Verdana" panose="020B0604030504040204" pitchFamily="34" charset="0"/>
              </a:defRPr>
            </a:lvl1pPr>
            <a:lvl2pPr marL="1588" indent="0" algn="l" rtl="0" eaLnBrk="1" fontAlgn="base" hangingPunct="1">
              <a:lnSpc>
                <a:spcPct val="110000"/>
              </a:lnSpc>
              <a:spcBef>
                <a:spcPts val="0"/>
              </a:spcBef>
              <a:spcAft>
                <a:spcPts val="600"/>
              </a:spcAft>
              <a:buClr>
                <a:schemeClr val="accent3"/>
              </a:buClr>
              <a:buNone/>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80975" indent="-180975" algn="l" rtl="0" eaLnBrk="1" fontAlgn="base" hangingPunct="1">
              <a:lnSpc>
                <a:spcPct val="110000"/>
              </a:lnSpc>
              <a:spcBef>
                <a:spcPts val="0"/>
              </a:spcBef>
              <a:spcAft>
                <a:spcPts val="600"/>
              </a:spcAft>
              <a:buClr>
                <a:srgbClr val="8DB053"/>
              </a:buClr>
              <a:buFont typeface="Arial" pitchFamily="34" charset="0"/>
              <a:buNone/>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58775" indent="-184150" algn="l" rtl="0" eaLnBrk="1" fontAlgn="base" hangingPunct="1">
              <a:lnSpc>
                <a:spcPct val="110000"/>
              </a:lnSpc>
              <a:spcBef>
                <a:spcPts val="0"/>
              </a:spcBef>
              <a:spcAft>
                <a:spcPts val="600"/>
              </a:spcAft>
              <a:buClr>
                <a:srgbClr val="8DB053"/>
              </a:buClr>
              <a:buFont typeface="Arial" pitchFamily="34" charset="0"/>
              <a:buChar char="•"/>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358775" indent="-184150" algn="l" rtl="0" eaLnBrk="1" fontAlgn="base" hangingPunct="1">
              <a:lnSpc>
                <a:spcPct val="110000"/>
              </a:lnSpc>
              <a:spcBef>
                <a:spcPts val="0"/>
              </a:spcBef>
              <a:spcAft>
                <a:spcPts val="600"/>
              </a:spcAft>
              <a:buClr>
                <a:srgbClr val="8DB053"/>
              </a:buClr>
              <a:buFont typeface="Courier New" panose="02070309020205020404" pitchFamily="49" charset="0"/>
              <a:buChar char="o"/>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14500" indent="-180975" algn="l" rtl="0" eaLnBrk="1" fontAlgn="base" hangingPunct="1">
              <a:spcBef>
                <a:spcPct val="20000"/>
              </a:spcBef>
              <a:spcAft>
                <a:spcPct val="0"/>
              </a:spcAft>
              <a:buClr>
                <a:schemeClr val="tx2"/>
              </a:buClr>
              <a:buChar char="•"/>
              <a:defRPr>
                <a:solidFill>
                  <a:srgbClr val="0B1A40"/>
                </a:solidFill>
                <a:latin typeface="+mn-lt"/>
                <a:cs typeface="+mn-cs"/>
              </a:defRPr>
            </a:lvl6pPr>
            <a:lvl7pPr marL="2171700" indent="-180975" algn="l" rtl="0" eaLnBrk="1" fontAlgn="base" hangingPunct="1">
              <a:spcBef>
                <a:spcPct val="20000"/>
              </a:spcBef>
              <a:spcAft>
                <a:spcPct val="0"/>
              </a:spcAft>
              <a:buClr>
                <a:schemeClr val="tx2"/>
              </a:buClr>
              <a:buChar char="•"/>
              <a:defRPr>
                <a:solidFill>
                  <a:srgbClr val="0B1A40"/>
                </a:solidFill>
                <a:latin typeface="+mn-lt"/>
                <a:cs typeface="+mn-cs"/>
              </a:defRPr>
            </a:lvl7pPr>
            <a:lvl8pPr marL="2628900" indent="-180975" algn="l" rtl="0" eaLnBrk="1" fontAlgn="base" hangingPunct="1">
              <a:spcBef>
                <a:spcPct val="20000"/>
              </a:spcBef>
              <a:spcAft>
                <a:spcPct val="0"/>
              </a:spcAft>
              <a:buClr>
                <a:schemeClr val="tx2"/>
              </a:buClr>
              <a:buChar char="•"/>
              <a:defRPr>
                <a:solidFill>
                  <a:srgbClr val="0B1A40"/>
                </a:solidFill>
                <a:latin typeface="+mn-lt"/>
                <a:cs typeface="+mn-cs"/>
              </a:defRPr>
            </a:lvl8pPr>
            <a:lvl9pPr marL="3086100" indent="-180975" algn="l" rtl="0" eaLnBrk="1" fontAlgn="base" hangingPunct="1">
              <a:spcBef>
                <a:spcPct val="20000"/>
              </a:spcBef>
              <a:spcAft>
                <a:spcPct val="0"/>
              </a:spcAft>
              <a:buClr>
                <a:schemeClr val="tx2"/>
              </a:buClr>
              <a:buChar char="•"/>
              <a:defRPr>
                <a:solidFill>
                  <a:srgbClr val="0B1A40"/>
                </a:solidFill>
                <a:latin typeface="+mn-lt"/>
                <a:cs typeface="+mn-cs"/>
              </a:defRPr>
            </a:lvl9pPr>
          </a:lstStyle>
          <a:p>
            <a:pPr algn="just"/>
            <a:r>
              <a:rPr lang="de-DE" sz="1400" i="0" dirty="0">
                <a:solidFill>
                  <a:srgbClr val="28385B"/>
                </a:solidFill>
              </a:rPr>
              <a:t>(P) Zurechnung und Gewichtung bei Interaktion mit fremden Inhalten</a:t>
            </a:r>
          </a:p>
          <a:p>
            <a:pPr marL="466725" lvl="2" indent="-285750" algn="just">
              <a:buFont typeface="Arial" panose="020B0604020202020204" pitchFamily="34" charset="0"/>
              <a:buChar char="•"/>
            </a:pPr>
            <a:r>
              <a:rPr lang="de-DE" sz="1400" dirty="0">
                <a:solidFill>
                  <a:srgbClr val="28385B"/>
                </a:solidFill>
              </a:rPr>
              <a:t>Kritische Würdigung, ob </a:t>
            </a:r>
            <a:r>
              <a:rPr lang="de-DE" sz="1400" dirty="0" err="1">
                <a:solidFill>
                  <a:srgbClr val="28385B"/>
                </a:solidFill>
              </a:rPr>
              <a:t>Arbeitnehmer:in</a:t>
            </a:r>
            <a:r>
              <a:rPr lang="de-DE" sz="1400" dirty="0">
                <a:solidFill>
                  <a:srgbClr val="28385B"/>
                </a:solidFill>
              </a:rPr>
              <a:t> sich fremden Inhalt inhaltlich zueignet </a:t>
            </a:r>
          </a:p>
          <a:p>
            <a:pPr lvl="2" indent="0" algn="just"/>
            <a:r>
              <a:rPr lang="de-DE" sz="1400" dirty="0">
                <a:solidFill>
                  <a:srgbClr val="28385B"/>
                </a:solidFill>
                <a:sym typeface="Wingdings" panose="05000000000000000000" pitchFamily="2" charset="2"/>
              </a:rPr>
              <a:t> Bezugspunkt der Interessenabwägung ist stets </a:t>
            </a:r>
            <a:r>
              <a:rPr lang="de-DE" sz="1400" b="1" dirty="0">
                <a:solidFill>
                  <a:srgbClr val="28385B"/>
                </a:solidFill>
                <a:sym typeface="Wingdings" panose="05000000000000000000" pitchFamily="2" charset="2"/>
              </a:rPr>
              <a:t>eigene (zurechenbare) Äußerung</a:t>
            </a:r>
            <a:r>
              <a:rPr lang="de-DE" sz="1400" dirty="0">
                <a:solidFill>
                  <a:srgbClr val="28385B"/>
                </a:solidFill>
                <a:sym typeface="Wingdings" panose="05000000000000000000" pitchFamily="2" charset="2"/>
              </a:rPr>
              <a:t>, sonst liefe Schutzbereich des Art. 5 Abs. 1 GG leer</a:t>
            </a:r>
          </a:p>
          <a:p>
            <a:pPr marL="466725" lvl="2" indent="-285750" algn="just">
              <a:buFont typeface="Arial" panose="020B0604020202020204" pitchFamily="34" charset="0"/>
              <a:buChar char="•"/>
            </a:pPr>
            <a:r>
              <a:rPr lang="de-DE" sz="1400" i="0" dirty="0">
                <a:solidFill>
                  <a:srgbClr val="28385B"/>
                </a:solidFill>
                <a:sym typeface="Wingdings" panose="05000000000000000000" pitchFamily="2" charset="2"/>
              </a:rPr>
              <a:t>Zurechnung (+): Teilen fremder Inhalte</a:t>
            </a:r>
            <a:r>
              <a:rPr lang="de-DE" sz="1400" dirty="0">
                <a:solidFill>
                  <a:srgbClr val="28385B"/>
                </a:solidFill>
                <a:sym typeface="Wingdings" panose="05000000000000000000" pitchFamily="2" charset="2"/>
              </a:rPr>
              <a:t> </a:t>
            </a:r>
          </a:p>
          <a:p>
            <a:pPr marL="644525" lvl="3" indent="-285750" algn="just"/>
            <a:r>
              <a:rPr lang="de-DE" sz="1400" dirty="0">
                <a:solidFill>
                  <a:srgbClr val="28385B"/>
                </a:solidFill>
                <a:sym typeface="Wingdings" panose="05000000000000000000" pitchFamily="2" charset="2"/>
              </a:rPr>
              <a:t>z.B. ehrverletzende Äußerungen über Geschäftsführung</a:t>
            </a:r>
          </a:p>
          <a:p>
            <a:pPr marL="466725" lvl="2" indent="-285750" algn="just">
              <a:buFont typeface="Arial" panose="020B0604020202020204" pitchFamily="34" charset="0"/>
              <a:buChar char="•"/>
            </a:pPr>
            <a:r>
              <a:rPr lang="de-DE" sz="1400" i="0" dirty="0">
                <a:solidFill>
                  <a:srgbClr val="28385B"/>
                </a:solidFill>
                <a:sym typeface="Wingdings" panose="05000000000000000000" pitchFamily="2" charset="2"/>
              </a:rPr>
              <a:t>Zurechnung str.: Drücken </a:t>
            </a:r>
            <a:r>
              <a:rPr lang="de-DE" sz="1400" dirty="0">
                <a:solidFill>
                  <a:srgbClr val="28385B"/>
                </a:solidFill>
                <a:sym typeface="Wingdings" panose="05000000000000000000" pitchFamily="2" charset="2"/>
              </a:rPr>
              <a:t>d</a:t>
            </a:r>
            <a:r>
              <a:rPr lang="de-DE" sz="1400" i="0" dirty="0">
                <a:solidFill>
                  <a:srgbClr val="28385B"/>
                </a:solidFill>
                <a:sym typeface="Wingdings" panose="05000000000000000000" pitchFamily="2" charset="2"/>
              </a:rPr>
              <a:t>es Gefällt-mir-Buttons</a:t>
            </a:r>
          </a:p>
          <a:p>
            <a:pPr marL="644525" lvl="3" indent="-285750" algn="just"/>
            <a:r>
              <a:rPr lang="de-DE" sz="1400" dirty="0" err="1">
                <a:solidFill>
                  <a:srgbClr val="28385B"/>
                </a:solidFill>
                <a:sym typeface="Wingdings" panose="05000000000000000000" pitchFamily="2" charset="2"/>
              </a:rPr>
              <a:t>T.d.L</a:t>
            </a:r>
            <a:r>
              <a:rPr lang="de-DE" sz="1400" dirty="0">
                <a:solidFill>
                  <a:srgbClr val="28385B"/>
                </a:solidFill>
                <a:sym typeface="Wingdings" panose="05000000000000000000" pitchFamily="2" charset="2"/>
              </a:rPr>
              <a:t>.: Hoher Bedeutungsgehalt, d.h. vorbehaltlose Zustimmung und Zurechnung als eigene Äußerung </a:t>
            </a:r>
          </a:p>
          <a:p>
            <a:pPr lvl="3" indent="0" algn="just">
              <a:buNone/>
            </a:pPr>
            <a:r>
              <a:rPr lang="de-DE" sz="1400" dirty="0">
                <a:solidFill>
                  <a:srgbClr val="28385B"/>
                </a:solidFill>
                <a:sym typeface="Wingdings" panose="05000000000000000000" pitchFamily="2" charset="2"/>
              </a:rPr>
              <a:t>    </a:t>
            </a:r>
            <a:r>
              <a:rPr lang="de-DE" sz="1100" dirty="0">
                <a:solidFill>
                  <a:srgbClr val="28385B"/>
                </a:solidFill>
                <a:sym typeface="Wingdings" panose="05000000000000000000" pitchFamily="2" charset="2"/>
              </a:rPr>
              <a:t>(z.B. </a:t>
            </a:r>
            <a:r>
              <a:rPr lang="de-DE" sz="1100" i="1" dirty="0">
                <a:solidFill>
                  <a:srgbClr val="28385B"/>
                </a:solidFill>
                <a:sym typeface="Wingdings" panose="05000000000000000000" pitchFamily="2" charset="2"/>
              </a:rPr>
              <a:t>Bauer</a:t>
            </a:r>
            <a:r>
              <a:rPr lang="de-DE" sz="1100" dirty="0">
                <a:solidFill>
                  <a:srgbClr val="28385B"/>
                </a:solidFill>
                <a:sym typeface="Wingdings" panose="05000000000000000000" pitchFamily="2" charset="2"/>
              </a:rPr>
              <a:t>/</a:t>
            </a:r>
            <a:r>
              <a:rPr lang="de-DE" sz="1100" i="1" dirty="0">
                <a:solidFill>
                  <a:srgbClr val="28385B"/>
                </a:solidFill>
                <a:sym typeface="Wingdings" panose="05000000000000000000" pitchFamily="2" charset="2"/>
              </a:rPr>
              <a:t>Günther</a:t>
            </a:r>
            <a:r>
              <a:rPr lang="de-DE" sz="1100" dirty="0">
                <a:solidFill>
                  <a:srgbClr val="28385B"/>
                </a:solidFill>
                <a:sym typeface="Wingdings" panose="05000000000000000000" pitchFamily="2" charset="2"/>
              </a:rPr>
              <a:t>, NZA 2013, 67, 70; </a:t>
            </a:r>
            <a:r>
              <a:rPr lang="de-DE" sz="1100" i="1" dirty="0">
                <a:solidFill>
                  <a:srgbClr val="28385B"/>
                </a:solidFill>
                <a:sym typeface="Wingdings" panose="05000000000000000000" pitchFamily="2" charset="2"/>
              </a:rPr>
              <a:t>Fuhlrott</a:t>
            </a:r>
            <a:r>
              <a:rPr lang="de-DE" sz="1100" dirty="0">
                <a:solidFill>
                  <a:srgbClr val="28385B"/>
                </a:solidFill>
                <a:sym typeface="Wingdings" panose="05000000000000000000" pitchFamily="2" charset="2"/>
              </a:rPr>
              <a:t>/</a:t>
            </a:r>
            <a:r>
              <a:rPr lang="de-DE" sz="1100" i="1" dirty="0">
                <a:solidFill>
                  <a:srgbClr val="28385B"/>
                </a:solidFill>
                <a:sym typeface="Wingdings" panose="05000000000000000000" pitchFamily="2" charset="2"/>
              </a:rPr>
              <a:t>Oltmanns</a:t>
            </a:r>
            <a:r>
              <a:rPr lang="de-DE" sz="1100" dirty="0">
                <a:solidFill>
                  <a:srgbClr val="28385B"/>
                </a:solidFill>
                <a:sym typeface="Wingdings" panose="05000000000000000000" pitchFamily="2" charset="2"/>
              </a:rPr>
              <a:t>, NZA 2016, 785, 787)</a:t>
            </a:r>
            <a:endParaRPr lang="de-DE" sz="1400" dirty="0">
              <a:solidFill>
                <a:srgbClr val="28385B"/>
              </a:solidFill>
              <a:sym typeface="Wingdings" panose="05000000000000000000" pitchFamily="2" charset="2"/>
            </a:endParaRPr>
          </a:p>
          <a:p>
            <a:pPr marL="644525" lvl="3" indent="-285750" algn="just"/>
            <a:r>
              <a:rPr lang="de-DE" sz="1400" dirty="0" err="1">
                <a:solidFill>
                  <a:srgbClr val="28385B"/>
                </a:solidFill>
                <a:sym typeface="Wingdings" panose="05000000000000000000" pitchFamily="2" charset="2"/>
              </a:rPr>
              <a:t>T.d.L</a:t>
            </a:r>
            <a:r>
              <a:rPr lang="de-DE" sz="1400" dirty="0">
                <a:solidFill>
                  <a:srgbClr val="28385B"/>
                </a:solidFill>
                <a:sym typeface="Wingdings" panose="05000000000000000000" pitchFamily="2" charset="2"/>
              </a:rPr>
              <a:t>.: Geringer Bedeutungsgehalt, sofern keine weiteren Umstände hinzutreten </a:t>
            </a:r>
          </a:p>
          <a:p>
            <a:pPr lvl="3" indent="0" algn="just">
              <a:buNone/>
            </a:pPr>
            <a:r>
              <a:rPr lang="de-DE" sz="1400" dirty="0">
                <a:solidFill>
                  <a:srgbClr val="28385B"/>
                </a:solidFill>
                <a:sym typeface="Wingdings" panose="05000000000000000000" pitchFamily="2" charset="2"/>
              </a:rPr>
              <a:t>    </a:t>
            </a:r>
            <a:r>
              <a:rPr lang="de-DE" sz="1100" dirty="0">
                <a:solidFill>
                  <a:srgbClr val="28385B"/>
                </a:solidFill>
                <a:sym typeface="Wingdings" panose="05000000000000000000" pitchFamily="2" charset="2"/>
              </a:rPr>
              <a:t>(z.B. </a:t>
            </a:r>
            <a:r>
              <a:rPr lang="de-DE" sz="1100" i="1" dirty="0">
                <a:solidFill>
                  <a:srgbClr val="28385B"/>
                </a:solidFill>
                <a:sym typeface="Wingdings" panose="05000000000000000000" pitchFamily="2" charset="2"/>
              </a:rPr>
              <a:t>Burr</a:t>
            </a:r>
            <a:r>
              <a:rPr lang="de-DE" sz="1100" dirty="0">
                <a:solidFill>
                  <a:srgbClr val="28385B"/>
                </a:solidFill>
                <a:sym typeface="Wingdings" panose="05000000000000000000" pitchFamily="2" charset="2"/>
              </a:rPr>
              <a:t>, NZA-Beilage 2015, 114, 116)</a:t>
            </a:r>
          </a:p>
          <a:p>
            <a:pPr marL="644525" lvl="3" indent="-285750" algn="just"/>
            <a:endParaRPr lang="de-DE" sz="1400" kern="0" dirty="0">
              <a:solidFill>
                <a:srgbClr val="28385B"/>
              </a:solidFill>
            </a:endParaRPr>
          </a:p>
          <a:p>
            <a:pPr marL="466725" lvl="2" indent="-285750" algn="just">
              <a:buFont typeface="Arial" pitchFamily="34" charset="0"/>
              <a:buChar char="•"/>
            </a:pPr>
            <a:endParaRPr lang="de-DE" sz="1400" kern="0" dirty="0">
              <a:solidFill>
                <a:srgbClr val="28385B"/>
              </a:solidFill>
            </a:endParaRPr>
          </a:p>
          <a:p>
            <a:pPr marL="466725" lvl="2" indent="-285750" algn="just">
              <a:buFont typeface="Arial" pitchFamily="34" charset="0"/>
              <a:buChar char="•"/>
            </a:pPr>
            <a:endParaRPr lang="de-DE" sz="1400" kern="0" dirty="0">
              <a:solidFill>
                <a:srgbClr val="28385B"/>
              </a:solidFill>
            </a:endParaRPr>
          </a:p>
          <a:p>
            <a:pPr lvl="3" indent="0" algn="just">
              <a:buFont typeface="Arial" pitchFamily="34" charset="0"/>
              <a:buNone/>
            </a:pPr>
            <a:endParaRPr lang="de-DE" sz="1400" kern="0" dirty="0"/>
          </a:p>
          <a:p>
            <a:pPr lvl="3" indent="0" algn="just">
              <a:buFont typeface="Arial" pitchFamily="34" charset="0"/>
              <a:buNone/>
            </a:pPr>
            <a:endParaRPr lang="de-DE" sz="1400" kern="0" dirty="0"/>
          </a:p>
          <a:p>
            <a:pPr marL="285750" indent="-285750" algn="just">
              <a:buFont typeface="Arial" panose="020B0604020202020204" pitchFamily="34" charset="0"/>
              <a:buChar char="•"/>
            </a:pPr>
            <a:endParaRPr lang="de-DE" sz="1500" b="0" i="0" kern="0" dirty="0">
              <a:solidFill>
                <a:schemeClr val="tx1"/>
              </a:solidFill>
            </a:endParaRPr>
          </a:p>
          <a:p>
            <a:pPr marL="285750" indent="-285750">
              <a:buFont typeface="Arial" panose="020B0604020202020204" pitchFamily="34" charset="0"/>
              <a:buChar char="•"/>
            </a:pPr>
            <a:endParaRPr lang="de-DE" sz="1500" b="0" i="0" kern="0" dirty="0">
              <a:solidFill>
                <a:schemeClr val="tx1"/>
              </a:solidFill>
            </a:endParaRPr>
          </a:p>
        </p:txBody>
      </p:sp>
    </p:spTree>
    <p:extLst>
      <p:ext uri="{BB962C8B-B14F-4D97-AF65-F5344CB8AC3E}">
        <p14:creationId xmlns:p14="http://schemas.microsoft.com/office/powerpoint/2010/main" val="373746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A642C-2002-71F4-EAD2-C08B0F17C892}"/>
            </a:ext>
          </a:extLst>
        </p:cNvPr>
        <p:cNvGrpSpPr/>
        <p:nvPr/>
      </p:nvGrpSpPr>
      <p:grpSpPr>
        <a:xfrm>
          <a:off x="0" y="0"/>
          <a:ext cx="0" cy="0"/>
          <a:chOff x="0" y="0"/>
          <a:chExt cx="0" cy="0"/>
        </a:xfrm>
      </p:grpSpPr>
      <p:graphicFrame>
        <p:nvGraphicFramePr>
          <p:cNvPr id="14" name="Diagramm 13">
            <a:extLst>
              <a:ext uri="{FF2B5EF4-FFF2-40B4-BE49-F238E27FC236}">
                <a16:creationId xmlns:a16="http://schemas.microsoft.com/office/drawing/2014/main" id="{505F5491-35AE-8616-D5A6-B2668DBECE90}"/>
              </a:ext>
            </a:extLst>
          </p:cNvPr>
          <p:cNvGraphicFramePr/>
          <p:nvPr/>
        </p:nvGraphicFramePr>
        <p:xfrm>
          <a:off x="539552" y="1124744"/>
          <a:ext cx="547260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Inhaltsplatzhalter 1">
            <a:extLst>
              <a:ext uri="{FF2B5EF4-FFF2-40B4-BE49-F238E27FC236}">
                <a16:creationId xmlns:a16="http://schemas.microsoft.com/office/drawing/2014/main" id="{477A4222-C7A7-D6EF-53CF-82079BACF782}"/>
              </a:ext>
            </a:extLst>
          </p:cNvPr>
          <p:cNvSpPr>
            <a:spLocks noGrp="1"/>
          </p:cNvSpPr>
          <p:nvPr>
            <p:ph idx="1"/>
          </p:nvPr>
        </p:nvSpPr>
        <p:spPr>
          <a:xfrm>
            <a:off x="1619671" y="2189540"/>
            <a:ext cx="7177765" cy="4702040"/>
          </a:xfrm>
        </p:spPr>
        <p:txBody>
          <a:bodyPr numCol="1">
            <a:normAutofit lnSpcReduction="10000"/>
          </a:bodyPr>
          <a:lstStyle/>
          <a:p>
            <a:pPr marL="285750" indent="-285750" algn="just">
              <a:buFont typeface="Arial" panose="020B0604020202020204" pitchFamily="34" charset="0"/>
              <a:buChar char="•"/>
            </a:pPr>
            <a:r>
              <a:rPr lang="de-DE" sz="1400" b="0" i="0" dirty="0">
                <a:solidFill>
                  <a:schemeClr val="tx1"/>
                </a:solidFill>
                <a:latin typeface="+mn-lt"/>
                <a:sym typeface="Wingdings" panose="05000000000000000000" pitchFamily="2" charset="2"/>
              </a:rPr>
              <a:t>Rechtsprechung zur inhaltlichen Zueignung fremder Äußerungen:</a:t>
            </a:r>
          </a:p>
          <a:p>
            <a:pPr marL="285750" indent="-285750" algn="just">
              <a:buFont typeface="Arial" panose="020B0604020202020204" pitchFamily="34" charset="0"/>
              <a:buChar char="•"/>
            </a:pPr>
            <a:r>
              <a:rPr lang="de-DE" sz="1400" b="0" i="0" dirty="0">
                <a:solidFill>
                  <a:schemeClr val="tx1"/>
                </a:solidFill>
                <a:latin typeface="+mn-lt"/>
                <a:sym typeface="Wingdings" panose="05000000000000000000" pitchFamily="2" charset="2"/>
              </a:rPr>
              <a:t>BGH: „</a:t>
            </a:r>
            <a:r>
              <a:rPr lang="de-DE" sz="1400" b="0" dirty="0">
                <a:solidFill>
                  <a:schemeClr val="tx1"/>
                </a:solidFill>
                <a:effectLst/>
                <a:latin typeface="+mn-lt"/>
              </a:rPr>
              <a:t>Der Verbreiter macht sich eine fremde Äußerung regelmäßig dann zu eigen, wenn er sich </a:t>
            </a:r>
            <a:r>
              <a:rPr lang="de-DE" sz="1400" dirty="0">
                <a:solidFill>
                  <a:schemeClr val="tx1"/>
                </a:solidFill>
                <a:effectLst/>
                <a:latin typeface="+mn-lt"/>
              </a:rPr>
              <a:t>mit ihr identifiziert </a:t>
            </a:r>
            <a:r>
              <a:rPr lang="de-DE" sz="1400" b="0" dirty="0">
                <a:solidFill>
                  <a:schemeClr val="tx1"/>
                </a:solidFill>
                <a:effectLst/>
                <a:latin typeface="+mn-lt"/>
              </a:rPr>
              <a:t>und sie so in den eigenen Gedankengang einfügt, dass sie </a:t>
            </a:r>
            <a:r>
              <a:rPr lang="de-DE" sz="1400" dirty="0">
                <a:solidFill>
                  <a:schemeClr val="tx1"/>
                </a:solidFill>
                <a:effectLst/>
                <a:latin typeface="+mn-lt"/>
              </a:rPr>
              <a:t>als seine eigene erscheint</a:t>
            </a:r>
            <a:r>
              <a:rPr lang="de-DE" sz="1400" b="0" dirty="0">
                <a:solidFill>
                  <a:schemeClr val="tx1"/>
                </a:solidFill>
                <a:effectLst/>
                <a:latin typeface="+mn-lt"/>
              </a:rPr>
              <a:t>. Ob dies der Fall ist, ist mit der im Interesse der Meinungsfreiheit und zum Schutz der Presse gebotenen Zurückhaltung zu prüfen</a:t>
            </a:r>
            <a:r>
              <a:rPr lang="de-DE" sz="1400" b="0" i="0" dirty="0">
                <a:solidFill>
                  <a:schemeClr val="tx1"/>
                </a:solidFill>
                <a:effectLst/>
                <a:latin typeface="+mn-lt"/>
              </a:rPr>
              <a:t>.“ </a:t>
            </a:r>
            <a:endParaRPr lang="de-DE" sz="1400" b="0" i="0" dirty="0">
              <a:solidFill>
                <a:schemeClr val="tx1"/>
              </a:solidFill>
              <a:latin typeface="+mn-lt"/>
            </a:endParaRPr>
          </a:p>
          <a:p>
            <a:pPr algn="just"/>
            <a:r>
              <a:rPr lang="de-DE" sz="1400" b="0" i="0" dirty="0">
                <a:solidFill>
                  <a:schemeClr val="tx1"/>
                </a:solidFill>
                <a:effectLst/>
                <a:latin typeface="+mn-lt"/>
              </a:rPr>
              <a:t>    </a:t>
            </a:r>
            <a:r>
              <a:rPr lang="de-DE" sz="1100" b="0" i="0" dirty="0">
                <a:solidFill>
                  <a:schemeClr val="tx1"/>
                </a:solidFill>
                <a:effectLst/>
                <a:latin typeface="+mn-lt"/>
              </a:rPr>
              <a:t>(</a:t>
            </a:r>
            <a:r>
              <a:rPr lang="de-DE" sz="1100" b="0" i="0" dirty="0">
                <a:solidFill>
                  <a:schemeClr val="tx1"/>
                </a:solidFill>
                <a:latin typeface="+mn-lt"/>
              </a:rPr>
              <a:t>Urt. v. 17.12.2013 – VI ZR 211/12,</a:t>
            </a:r>
            <a:r>
              <a:rPr lang="de-DE" sz="1100" b="0" i="0" dirty="0">
                <a:solidFill>
                  <a:schemeClr val="tx1"/>
                </a:solidFill>
                <a:effectLst/>
                <a:latin typeface="+mn-lt"/>
              </a:rPr>
              <a:t> NJW 2014, 2029 Rn. 19 </a:t>
            </a:r>
            <a:r>
              <a:rPr lang="de-DE" sz="1100" b="0" i="0" dirty="0" err="1">
                <a:solidFill>
                  <a:schemeClr val="tx1"/>
                </a:solidFill>
                <a:effectLst/>
                <a:latin typeface="+mn-lt"/>
              </a:rPr>
              <a:t>m.w.N</a:t>
            </a:r>
            <a:r>
              <a:rPr lang="de-DE" sz="1100" b="0" i="0" dirty="0">
                <a:solidFill>
                  <a:schemeClr val="tx1"/>
                </a:solidFill>
                <a:effectLst/>
                <a:latin typeface="+mn-lt"/>
              </a:rPr>
              <a:t>.)</a:t>
            </a:r>
          </a:p>
          <a:p>
            <a:pPr algn="just"/>
            <a:endParaRPr lang="de-DE" sz="1400" b="0" i="0" dirty="0">
              <a:solidFill>
                <a:schemeClr val="tx1"/>
              </a:solidFill>
              <a:effectLst/>
              <a:latin typeface="+mn-lt"/>
            </a:endParaRPr>
          </a:p>
          <a:p>
            <a:pPr marL="285750" indent="-285750" algn="just">
              <a:buFont typeface="Arial" panose="020B0604020202020204" pitchFamily="34" charset="0"/>
              <a:buChar char="•"/>
            </a:pPr>
            <a:r>
              <a:rPr lang="de-DE" sz="1400" b="0" i="0" dirty="0">
                <a:solidFill>
                  <a:srgbClr val="28385B"/>
                </a:solidFill>
                <a:latin typeface="+mn-lt"/>
                <a:sym typeface="Wingdings" panose="05000000000000000000" pitchFamily="2" charset="2"/>
              </a:rPr>
              <a:t>Rechtsprechung zur inhaltlichen Gewichtung eines „Gefällt-mir“:</a:t>
            </a:r>
          </a:p>
          <a:p>
            <a:pPr marL="285750" indent="-285750" algn="just">
              <a:buFont typeface="Arial" panose="020B0604020202020204" pitchFamily="34" charset="0"/>
              <a:buChar char="•"/>
            </a:pPr>
            <a:r>
              <a:rPr lang="de-DE" sz="1400" b="0" i="0" dirty="0">
                <a:solidFill>
                  <a:srgbClr val="28385B"/>
                </a:solidFill>
                <a:latin typeface="+mn-lt"/>
                <a:sym typeface="Wingdings" panose="05000000000000000000" pitchFamily="2" charset="2"/>
              </a:rPr>
              <a:t>EGMR: </a:t>
            </a:r>
            <a:r>
              <a:rPr lang="de-DE" sz="1400" b="0" i="0" dirty="0">
                <a:solidFill>
                  <a:schemeClr val="tx1"/>
                </a:solidFill>
                <a:latin typeface="+mn-lt"/>
                <a:sym typeface="Wingdings" panose="05000000000000000000" pitchFamily="2" charset="2"/>
              </a:rPr>
              <a:t>„</a:t>
            </a:r>
            <a:r>
              <a:rPr lang="de-DE" sz="1400" b="0" dirty="0">
                <a:solidFill>
                  <a:schemeClr val="tx1"/>
                </a:solidFill>
                <a:effectLst/>
                <a:latin typeface="+mn-lt"/>
              </a:rPr>
              <a:t>Die Verwendung des „I like“ („</a:t>
            </a:r>
            <a:r>
              <a:rPr lang="de-DE" sz="1400" b="0" dirty="0" err="1">
                <a:solidFill>
                  <a:schemeClr val="tx1"/>
                </a:solidFill>
                <a:effectLst/>
                <a:latin typeface="+mn-lt"/>
              </a:rPr>
              <a:t>j’aime</a:t>
            </a:r>
            <a:r>
              <a:rPr lang="de-DE" sz="1400" b="0" dirty="0">
                <a:solidFill>
                  <a:schemeClr val="tx1"/>
                </a:solidFill>
                <a:effectLst/>
                <a:latin typeface="+mn-lt"/>
              </a:rPr>
              <a:t>“) in den sozialen Medien, die als Mittel angesehen werden kann, </a:t>
            </a:r>
            <a:r>
              <a:rPr lang="de-DE" sz="1400" dirty="0">
                <a:solidFill>
                  <a:schemeClr val="tx1"/>
                </a:solidFill>
                <a:effectLst/>
                <a:latin typeface="+mn-lt"/>
              </a:rPr>
              <a:t>ein Interesse oder eine Zustimmung</a:t>
            </a:r>
            <a:r>
              <a:rPr lang="de-DE" sz="1400" b="0" dirty="0">
                <a:solidFill>
                  <a:schemeClr val="tx1"/>
                </a:solidFill>
                <a:effectLst/>
                <a:latin typeface="+mn-lt"/>
              </a:rPr>
              <a:t> </a:t>
            </a:r>
            <a:r>
              <a:rPr lang="de-DE" sz="1400" dirty="0">
                <a:solidFill>
                  <a:schemeClr val="tx1"/>
                </a:solidFill>
                <a:effectLst/>
                <a:latin typeface="+mn-lt"/>
              </a:rPr>
              <a:t>zu einem Inhalt </a:t>
            </a:r>
            <a:r>
              <a:rPr lang="de-DE" sz="1400" b="0" dirty="0">
                <a:solidFill>
                  <a:schemeClr val="tx1"/>
                </a:solidFill>
                <a:effectLst/>
                <a:latin typeface="+mn-lt"/>
              </a:rPr>
              <a:t>zum Ausdruck zu bringen, ist eine übliche und beliebte Form der </a:t>
            </a:r>
            <a:r>
              <a:rPr lang="de-DE" sz="1400" dirty="0">
                <a:solidFill>
                  <a:schemeClr val="tx1"/>
                </a:solidFill>
                <a:effectLst/>
                <a:latin typeface="+mn-lt"/>
              </a:rPr>
              <a:t>Ausübung der Freiheit der Meinungsäußerung im Netz</a:t>
            </a:r>
            <a:r>
              <a:rPr lang="de-DE" sz="1400" b="0" dirty="0">
                <a:solidFill>
                  <a:schemeClr val="tx1"/>
                </a:solidFill>
                <a:effectLst/>
                <a:latin typeface="+mn-lt"/>
              </a:rPr>
              <a:t>. […] Das hat </a:t>
            </a:r>
            <a:r>
              <a:rPr lang="de-DE" sz="1400" dirty="0">
                <a:solidFill>
                  <a:schemeClr val="tx1"/>
                </a:solidFill>
                <a:effectLst/>
                <a:latin typeface="+mn-lt"/>
              </a:rPr>
              <a:t>nicht dasselbe Gewicht </a:t>
            </a:r>
            <a:r>
              <a:rPr lang="de-DE" sz="1400" b="0" dirty="0">
                <a:solidFill>
                  <a:schemeClr val="tx1"/>
                </a:solidFill>
                <a:effectLst/>
                <a:latin typeface="+mn-lt"/>
              </a:rPr>
              <a:t>wie eine gemeinsame Mitteilung im Netz, weil das „I like“ nur die </a:t>
            </a:r>
            <a:r>
              <a:rPr lang="de-DE" sz="1400" dirty="0">
                <a:solidFill>
                  <a:schemeClr val="tx1"/>
                </a:solidFill>
                <a:effectLst/>
                <a:latin typeface="+mn-lt"/>
              </a:rPr>
              <a:t>Sympathie mit der Mitteilung zum Ausdruck</a:t>
            </a:r>
            <a:r>
              <a:rPr lang="de-DE" sz="1400" b="0" dirty="0">
                <a:solidFill>
                  <a:schemeClr val="tx1"/>
                </a:solidFill>
                <a:effectLst/>
                <a:latin typeface="+mn-lt"/>
              </a:rPr>
              <a:t> bringt und nicht den aktiven Willen, sie zu verbreiten.“</a:t>
            </a:r>
          </a:p>
          <a:p>
            <a:pPr algn="just"/>
            <a:r>
              <a:rPr lang="de-DE" sz="1400" b="0" i="0" dirty="0">
                <a:solidFill>
                  <a:schemeClr val="tx1"/>
                </a:solidFill>
                <a:latin typeface="+mn-lt"/>
              </a:rPr>
              <a:t>    </a:t>
            </a:r>
            <a:r>
              <a:rPr lang="de-DE" sz="1100" b="0" i="0" dirty="0">
                <a:solidFill>
                  <a:schemeClr val="tx1"/>
                </a:solidFill>
                <a:effectLst/>
                <a:latin typeface="+mn-lt"/>
              </a:rPr>
              <a:t>(</a:t>
            </a:r>
            <a:r>
              <a:rPr lang="de-DE" sz="1100" b="0" i="0" dirty="0">
                <a:solidFill>
                  <a:srgbClr val="28385B"/>
                </a:solidFill>
                <a:latin typeface="+mn-lt"/>
                <a:sym typeface="Wingdings" panose="05000000000000000000" pitchFamily="2" charset="2"/>
              </a:rPr>
              <a:t>Urt. v. 15.06.2021 – 35786/19, NJW 2022, 305 Rn. 44)</a:t>
            </a:r>
            <a:endParaRPr lang="de-DE" sz="1100" b="0" dirty="0">
              <a:solidFill>
                <a:schemeClr val="tx1"/>
              </a:solidFill>
              <a:effectLst/>
              <a:latin typeface="+mn-lt"/>
            </a:endParaRPr>
          </a:p>
          <a:p>
            <a:pPr marL="285750" indent="-285750" algn="just">
              <a:buFont typeface="Arial" panose="020B0604020202020204" pitchFamily="34" charset="0"/>
              <a:buChar char="•"/>
            </a:pPr>
            <a:endParaRPr lang="de-DE" sz="1400" b="0" dirty="0">
              <a:solidFill>
                <a:schemeClr val="tx1"/>
              </a:solidFill>
              <a:latin typeface="+mn-lt"/>
            </a:endParaRPr>
          </a:p>
          <a:p>
            <a:pPr marL="285750" indent="-285750" algn="just">
              <a:buFont typeface="Arial" panose="020B0604020202020204" pitchFamily="34" charset="0"/>
              <a:buChar char="•"/>
            </a:pPr>
            <a:endParaRPr lang="de-DE" sz="1400" b="0" dirty="0">
              <a:solidFill>
                <a:schemeClr val="tx1"/>
              </a:solidFill>
              <a:effectLst/>
              <a:latin typeface="+mn-lt"/>
            </a:endParaRPr>
          </a:p>
          <a:p>
            <a:pPr marL="285750" indent="-285750" algn="just">
              <a:buFont typeface="Arial" panose="020B0604020202020204" pitchFamily="34" charset="0"/>
              <a:buChar char="•"/>
            </a:pPr>
            <a:endParaRPr lang="de-DE" sz="1400" b="0" dirty="0">
              <a:solidFill>
                <a:schemeClr val="tx1"/>
              </a:solidFill>
              <a:latin typeface="+mn-lt"/>
            </a:endParaRPr>
          </a:p>
          <a:p>
            <a:pPr marL="285750" indent="-285750" algn="just">
              <a:buFont typeface="Arial" panose="020B0604020202020204" pitchFamily="34" charset="0"/>
              <a:buChar char="•"/>
            </a:pPr>
            <a:endParaRPr lang="de-DE" sz="1400" b="0" dirty="0">
              <a:solidFill>
                <a:schemeClr val="tx1"/>
              </a:solidFill>
              <a:effectLst/>
              <a:latin typeface="+mn-lt"/>
            </a:endParaRPr>
          </a:p>
          <a:p>
            <a:pPr marL="285750" indent="-285750" algn="just">
              <a:buFont typeface="Arial" panose="020B0604020202020204" pitchFamily="34" charset="0"/>
              <a:buChar char="•"/>
            </a:pPr>
            <a:endParaRPr lang="de-DE" sz="1400" b="0" i="0" dirty="0">
              <a:solidFill>
                <a:schemeClr val="tx1"/>
              </a:solidFill>
              <a:latin typeface="+mn-lt"/>
            </a:endParaRPr>
          </a:p>
          <a:p>
            <a:pPr marL="285750" indent="-285750" algn="just">
              <a:buFont typeface="Arial" panose="020B0604020202020204" pitchFamily="34" charset="0"/>
              <a:buChar char="•"/>
            </a:pPr>
            <a:endParaRPr lang="de-DE" sz="1400" b="0" i="0" dirty="0">
              <a:solidFill>
                <a:schemeClr val="tx1"/>
              </a:solidFill>
              <a:effectLst/>
              <a:latin typeface="+mn-lt"/>
            </a:endParaRPr>
          </a:p>
          <a:p>
            <a:pPr marL="466725" lvl="2" indent="-285750" algn="just">
              <a:buFont typeface="Arial" panose="020B0604020202020204" pitchFamily="34" charset="0"/>
              <a:buChar char="•"/>
            </a:pPr>
            <a:endParaRPr lang="de-DE" sz="1400" dirty="0">
              <a:solidFill>
                <a:srgbClr val="28385B"/>
              </a:solidFill>
              <a:sym typeface="Wingdings" panose="05000000000000000000" pitchFamily="2" charset="2"/>
            </a:endParaRPr>
          </a:p>
          <a:p>
            <a:pPr marL="466725" lvl="2" indent="-285750" algn="just">
              <a:buFont typeface="Arial" panose="020B0604020202020204" pitchFamily="34" charset="0"/>
              <a:buChar char="•"/>
            </a:pPr>
            <a:endParaRPr lang="de-DE" sz="1400" b="0" i="0" dirty="0">
              <a:solidFill>
                <a:srgbClr val="28385B"/>
              </a:solidFill>
              <a:sym typeface="Wingdings" panose="05000000000000000000" pitchFamily="2" charset="2"/>
            </a:endParaRPr>
          </a:p>
          <a:p>
            <a:pPr marL="466725" lvl="2" indent="-285750" algn="just">
              <a:buFont typeface="Arial" panose="020B0604020202020204" pitchFamily="34" charset="0"/>
              <a:buChar char="•"/>
            </a:pPr>
            <a:endParaRPr lang="de-DE" sz="1400" dirty="0">
              <a:solidFill>
                <a:srgbClr val="28385B"/>
              </a:solidFill>
              <a:sym typeface="Wingdings" panose="05000000000000000000" pitchFamily="2" charset="2"/>
            </a:endParaRPr>
          </a:p>
          <a:p>
            <a:pPr marL="466725" lvl="2" indent="-285750" algn="just">
              <a:buFont typeface="Arial" panose="020B0604020202020204" pitchFamily="34" charset="0"/>
              <a:buChar char="•"/>
            </a:pPr>
            <a:endParaRPr lang="de-DE" sz="2900" dirty="0">
              <a:solidFill>
                <a:srgbClr val="28385B"/>
              </a:solidFill>
              <a:sym typeface="Wingdings" panose="05000000000000000000" pitchFamily="2" charset="2"/>
            </a:endParaRPr>
          </a:p>
          <a:p>
            <a:pPr marL="644525" lvl="3" indent="-285750" algn="just"/>
            <a:endParaRPr lang="de-DE" sz="1400" i="0" dirty="0">
              <a:solidFill>
                <a:srgbClr val="28385B"/>
              </a:solidFill>
            </a:endParaRPr>
          </a:p>
          <a:p>
            <a:pPr marL="466725" lvl="2" indent="-285750" algn="just">
              <a:buFont typeface="Arial" panose="020B0604020202020204" pitchFamily="34" charset="0"/>
              <a:buChar char="•"/>
            </a:pPr>
            <a:endParaRPr lang="de-DE" sz="1400" dirty="0">
              <a:solidFill>
                <a:srgbClr val="28385B"/>
              </a:solidFill>
            </a:endParaRPr>
          </a:p>
          <a:p>
            <a:pPr marL="466725" lvl="2"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Tree>
    <p:extLst>
      <p:ext uri="{BB962C8B-B14F-4D97-AF65-F5344CB8AC3E}">
        <p14:creationId xmlns:p14="http://schemas.microsoft.com/office/powerpoint/2010/main" val="346444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64982-9F61-3B57-F6D3-F92D5A4FCE30}"/>
            </a:ext>
          </a:extLst>
        </p:cNvPr>
        <p:cNvGrpSpPr/>
        <p:nvPr/>
      </p:nvGrpSpPr>
      <p:grpSpPr>
        <a:xfrm>
          <a:off x="0" y="0"/>
          <a:ext cx="0" cy="0"/>
          <a:chOff x="0" y="0"/>
          <a:chExt cx="0" cy="0"/>
        </a:xfrm>
      </p:grpSpPr>
      <p:graphicFrame>
        <p:nvGraphicFramePr>
          <p:cNvPr id="14" name="Diagramm 13">
            <a:extLst>
              <a:ext uri="{FF2B5EF4-FFF2-40B4-BE49-F238E27FC236}">
                <a16:creationId xmlns:a16="http://schemas.microsoft.com/office/drawing/2014/main" id="{1EBB43F5-2732-A2A6-AD9C-6C9AACA476A3}"/>
              </a:ext>
            </a:extLst>
          </p:cNvPr>
          <p:cNvGraphicFramePr/>
          <p:nvPr/>
        </p:nvGraphicFramePr>
        <p:xfrm>
          <a:off x="539552" y="1124744"/>
          <a:ext cx="547260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Inhaltsplatzhalter 1">
            <a:extLst>
              <a:ext uri="{FF2B5EF4-FFF2-40B4-BE49-F238E27FC236}">
                <a16:creationId xmlns:a16="http://schemas.microsoft.com/office/drawing/2014/main" id="{368E1947-7542-7A05-86BC-1978167B70F0}"/>
              </a:ext>
            </a:extLst>
          </p:cNvPr>
          <p:cNvSpPr>
            <a:spLocks noGrp="1"/>
          </p:cNvSpPr>
          <p:nvPr>
            <p:ph idx="1"/>
          </p:nvPr>
        </p:nvSpPr>
        <p:spPr>
          <a:xfrm>
            <a:off x="1403648" y="2155960"/>
            <a:ext cx="7308344" cy="4702040"/>
          </a:xfrm>
        </p:spPr>
        <p:txBody>
          <a:bodyPr numCol="1">
            <a:normAutofit/>
          </a:bodyPr>
          <a:lstStyle/>
          <a:p>
            <a:pPr marL="466725" lvl="2" indent="-285750" algn="just">
              <a:buFont typeface="Arial" panose="020B0604020202020204" pitchFamily="34" charset="0"/>
              <a:buChar char="•"/>
            </a:pPr>
            <a:r>
              <a:rPr lang="de-DE" sz="1400" b="1" dirty="0">
                <a:solidFill>
                  <a:srgbClr val="28385B"/>
                </a:solidFill>
                <a:sym typeface="Wingdings" panose="05000000000000000000" pitchFamily="2" charset="2"/>
              </a:rPr>
              <a:t>„Gefällt-Mir-Button“</a:t>
            </a:r>
          </a:p>
          <a:p>
            <a:pPr marL="466725" lvl="2" indent="-285750" algn="just">
              <a:buFont typeface="Arial" panose="020B0604020202020204" pitchFamily="34" charset="0"/>
              <a:buChar char="•"/>
            </a:pPr>
            <a:endParaRPr lang="de-DE" sz="1400" b="1" dirty="0">
              <a:solidFill>
                <a:srgbClr val="28385B"/>
              </a:solidFill>
              <a:sym typeface="Wingdings" panose="05000000000000000000" pitchFamily="2" charset="2"/>
            </a:endParaRPr>
          </a:p>
          <a:p>
            <a:pPr marL="466725" lvl="2" indent="-285750" algn="just">
              <a:buFont typeface="Arial" panose="020B0604020202020204" pitchFamily="34" charset="0"/>
              <a:buChar char="•"/>
            </a:pPr>
            <a:r>
              <a:rPr lang="de-DE" sz="1400" b="1" dirty="0">
                <a:solidFill>
                  <a:srgbClr val="28385B"/>
                </a:solidFill>
                <a:sym typeface="Wingdings" panose="05000000000000000000" pitchFamily="2" charset="2"/>
              </a:rPr>
              <a:t>Frage</a:t>
            </a:r>
            <a:r>
              <a:rPr lang="de-DE" sz="1400" dirty="0">
                <a:solidFill>
                  <a:srgbClr val="28385B"/>
                </a:solidFill>
                <a:sym typeface="Wingdings" panose="05000000000000000000" pitchFamily="2" charset="2"/>
              </a:rPr>
              <a:t>: Bezieht sich das Drücken des „Gefällt-mir-Buttons“ auch auf den für die Verletzung der Rücksichtnahmepflicht relevanten Inhalt?</a:t>
            </a:r>
          </a:p>
          <a:p>
            <a:pPr marL="466725" lvl="2" indent="-285750" algn="just">
              <a:buFont typeface="Arial" panose="020B0604020202020204" pitchFamily="34" charset="0"/>
              <a:buChar char="•"/>
            </a:pPr>
            <a:r>
              <a:rPr lang="de-DE" sz="1400" dirty="0">
                <a:solidFill>
                  <a:srgbClr val="28385B"/>
                </a:solidFill>
                <a:sym typeface="Wingdings" panose="05000000000000000000" pitchFamily="2" charset="2"/>
              </a:rPr>
              <a:t>Bestimmung dieser Bezugnahme bei längeren komplexeren Beiträgen praktisch kaum möglich, aber verfassungsrechtlich notwendig </a:t>
            </a:r>
          </a:p>
          <a:p>
            <a:pPr marL="644525" lvl="4" indent="-285750" algn="just">
              <a:buFont typeface="Arial" panose="020B0604020202020204" pitchFamily="34" charset="0"/>
              <a:buChar char="•"/>
            </a:pPr>
            <a:r>
              <a:rPr lang="de-DE" sz="1400" dirty="0">
                <a:solidFill>
                  <a:srgbClr val="28385B"/>
                </a:solidFill>
                <a:sym typeface="Wingdings" panose="05000000000000000000" pitchFamily="2" charset="2"/>
              </a:rPr>
              <a:t> Unzutreffende Deutung einer Äußerung in sozialen Medien kann die Meinungsäußerungsfreiheit verletzen </a:t>
            </a:r>
            <a:r>
              <a:rPr lang="de-DE" sz="1200" dirty="0">
                <a:solidFill>
                  <a:srgbClr val="28385B"/>
                </a:solidFill>
                <a:sym typeface="Wingdings" panose="05000000000000000000" pitchFamily="2" charset="2"/>
              </a:rPr>
              <a:t>(vgl. BAG, NZA 2015, 245 </a:t>
            </a:r>
            <a:r>
              <a:rPr lang="de-DE" sz="1200" dirty="0" err="1">
                <a:solidFill>
                  <a:srgbClr val="28385B"/>
                </a:solidFill>
                <a:sym typeface="Wingdings" panose="05000000000000000000" pitchFamily="2" charset="2"/>
              </a:rPr>
              <a:t>Rn</a:t>
            </a:r>
            <a:r>
              <a:rPr lang="de-DE" sz="1200" dirty="0">
                <a:solidFill>
                  <a:srgbClr val="28385B"/>
                </a:solidFill>
                <a:sym typeface="Wingdings" panose="05000000000000000000" pitchFamily="2" charset="2"/>
              </a:rPr>
              <a:t>. 46)</a:t>
            </a:r>
          </a:p>
          <a:p>
            <a:pPr marL="644525" lvl="4" indent="-285750" algn="just">
              <a:buFont typeface="Arial" panose="020B0604020202020204" pitchFamily="34" charset="0"/>
              <a:buChar char="•"/>
            </a:pPr>
            <a:r>
              <a:rPr lang="de-DE" sz="1400" dirty="0">
                <a:solidFill>
                  <a:srgbClr val="28385B"/>
                </a:solidFill>
                <a:sym typeface="Wingdings" panose="05000000000000000000" pitchFamily="2" charset="2"/>
              </a:rPr>
              <a:t> Billigender Äußerungsinhalt kann sich auch auf andere Umstände beziehen (z.B. Autorenschaft, konkrete Formulierung oder Darstellung des Posts)</a:t>
            </a:r>
          </a:p>
          <a:p>
            <a:pPr marL="644525" lvl="4" indent="-285750" algn="just">
              <a:buFont typeface="Arial" panose="020B0604020202020204" pitchFamily="34" charset="0"/>
              <a:buChar char="•"/>
            </a:pPr>
            <a:endParaRPr lang="de-DE" sz="1400" dirty="0">
              <a:solidFill>
                <a:srgbClr val="28385B"/>
              </a:solidFill>
              <a:sym typeface="Wingdings" panose="05000000000000000000" pitchFamily="2" charset="2"/>
            </a:endParaRPr>
          </a:p>
          <a:p>
            <a:pPr marL="466725" lvl="2" indent="-285750" algn="just">
              <a:buFont typeface="Arial" panose="020B0604020202020204" pitchFamily="34" charset="0"/>
              <a:buChar char="•"/>
            </a:pPr>
            <a:r>
              <a:rPr lang="de-DE" sz="1400" b="1" dirty="0">
                <a:solidFill>
                  <a:srgbClr val="28385B"/>
                </a:solidFill>
                <a:sym typeface="Wingdings" panose="05000000000000000000" pitchFamily="2" charset="2"/>
              </a:rPr>
              <a:t>Folge</a:t>
            </a:r>
            <a:r>
              <a:rPr lang="de-DE" sz="1400" dirty="0">
                <a:solidFill>
                  <a:srgbClr val="28385B"/>
                </a:solidFill>
                <a:sym typeface="Wingdings" panose="05000000000000000000" pitchFamily="2" charset="2"/>
              </a:rPr>
              <a:t>: Gewisse Zurückhaltung bei qualitativer Gewichtung geboten</a:t>
            </a:r>
          </a:p>
          <a:p>
            <a:pPr marL="644525" lvl="3" indent="-285750" algn="just"/>
            <a:r>
              <a:rPr lang="de-DE" sz="1400" dirty="0">
                <a:solidFill>
                  <a:srgbClr val="28385B"/>
                </a:solidFill>
                <a:sym typeface="Wingdings" panose="05000000000000000000" pitchFamily="2" charset="2"/>
              </a:rPr>
              <a:t>Bedeutung eines „Gefällt mir“ verliert im Kollektiv an Bedeutung</a:t>
            </a:r>
          </a:p>
          <a:p>
            <a:pPr marL="644525" lvl="3" indent="-285750" algn="just"/>
            <a:r>
              <a:rPr lang="de-DE" sz="1400" dirty="0">
                <a:solidFill>
                  <a:srgbClr val="28385B"/>
                </a:solidFill>
                <a:sym typeface="Wingdings" panose="05000000000000000000" pitchFamily="2" charset="2"/>
              </a:rPr>
              <a:t>Form der Entäußerung niedrigschwelliger als andere Entäußerungsformen</a:t>
            </a:r>
            <a:endParaRPr lang="de-DE" sz="1400" b="0" i="0" dirty="0">
              <a:solidFill>
                <a:srgbClr val="28385B"/>
              </a:solidFill>
              <a:sym typeface="Wingdings" panose="05000000000000000000" pitchFamily="2" charset="2"/>
            </a:endParaRPr>
          </a:p>
          <a:p>
            <a:pPr marL="466725" lvl="2" indent="-285750" algn="just">
              <a:buFont typeface="Arial" panose="020B0604020202020204" pitchFamily="34" charset="0"/>
              <a:buChar char="•"/>
            </a:pPr>
            <a:endParaRPr lang="de-DE" sz="1400" dirty="0">
              <a:solidFill>
                <a:srgbClr val="28385B"/>
              </a:solidFill>
              <a:sym typeface="Wingdings" panose="05000000000000000000" pitchFamily="2" charset="2"/>
            </a:endParaRPr>
          </a:p>
          <a:p>
            <a:pPr marL="466725" lvl="2" indent="-285750" algn="just">
              <a:buFont typeface="Arial" panose="020B0604020202020204" pitchFamily="34" charset="0"/>
              <a:buChar char="•"/>
            </a:pPr>
            <a:endParaRPr lang="de-DE" sz="2900" dirty="0">
              <a:solidFill>
                <a:srgbClr val="28385B"/>
              </a:solidFill>
              <a:sym typeface="Wingdings" panose="05000000000000000000" pitchFamily="2" charset="2"/>
            </a:endParaRPr>
          </a:p>
          <a:p>
            <a:pPr marL="644525" lvl="3" indent="-285750" algn="just"/>
            <a:endParaRPr lang="de-DE" sz="1400" i="0" dirty="0">
              <a:solidFill>
                <a:srgbClr val="28385B"/>
              </a:solidFill>
            </a:endParaRPr>
          </a:p>
          <a:p>
            <a:pPr marL="466725" lvl="2" indent="-285750" algn="just">
              <a:buFont typeface="Arial" panose="020B0604020202020204" pitchFamily="34" charset="0"/>
              <a:buChar char="•"/>
            </a:pPr>
            <a:endParaRPr lang="de-DE" sz="1400" dirty="0">
              <a:solidFill>
                <a:srgbClr val="28385B"/>
              </a:solidFill>
            </a:endParaRPr>
          </a:p>
          <a:p>
            <a:pPr marL="466725" lvl="2"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Tree>
    <p:extLst>
      <p:ext uri="{BB962C8B-B14F-4D97-AF65-F5344CB8AC3E}">
        <p14:creationId xmlns:p14="http://schemas.microsoft.com/office/powerpoint/2010/main" val="211427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fade">
                                      <p:cBhvr>
                                        <p:cTn id="20" dur="500"/>
                                        <p:tgtEl>
                                          <p:spTgt spid="8">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Effect transition="in" filter="fade">
                                      <p:cBhvr>
                                        <p:cTn id="25" dur="500"/>
                                        <p:tgtEl>
                                          <p:spTgt spid="8">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8" end="8"/>
                                            </p:txEl>
                                          </p:spTgt>
                                        </p:tgtEl>
                                        <p:attrNameLst>
                                          <p:attrName>style.visibility</p:attrName>
                                        </p:attrNameLst>
                                      </p:cBhvr>
                                      <p:to>
                                        <p:strVal val="visible"/>
                                      </p:to>
                                    </p:set>
                                    <p:animEffect transition="in" filter="fade">
                                      <p:cBhvr>
                                        <p:cTn id="30" dur="500"/>
                                        <p:tgtEl>
                                          <p:spTgt spid="8">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animEffect transition="in" filter="fade">
                                      <p:cBhvr>
                                        <p:cTn id="35"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F4E52-1170-D7F9-1A0C-8281AB232E2F}"/>
            </a:ext>
          </a:extLst>
        </p:cNvPr>
        <p:cNvGrpSpPr/>
        <p:nvPr/>
      </p:nvGrpSpPr>
      <p:grpSpPr>
        <a:xfrm>
          <a:off x="0" y="0"/>
          <a:ext cx="0" cy="0"/>
          <a:chOff x="0" y="0"/>
          <a:chExt cx="0" cy="0"/>
        </a:xfrm>
      </p:grpSpPr>
      <p:graphicFrame>
        <p:nvGraphicFramePr>
          <p:cNvPr id="14" name="Diagramm 13">
            <a:extLst>
              <a:ext uri="{FF2B5EF4-FFF2-40B4-BE49-F238E27FC236}">
                <a16:creationId xmlns:a16="http://schemas.microsoft.com/office/drawing/2014/main" id="{2127E2B4-287A-47D7-5276-60E9BF31DE5E}"/>
              </a:ext>
            </a:extLst>
          </p:cNvPr>
          <p:cNvGraphicFramePr/>
          <p:nvPr/>
        </p:nvGraphicFramePr>
        <p:xfrm>
          <a:off x="539552" y="1124744"/>
          <a:ext cx="547260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Inhaltsplatzhalter 1">
            <a:extLst>
              <a:ext uri="{FF2B5EF4-FFF2-40B4-BE49-F238E27FC236}">
                <a16:creationId xmlns:a16="http://schemas.microsoft.com/office/drawing/2014/main" id="{67440F58-CC33-8D8D-2B73-1A10C5B954CC}"/>
              </a:ext>
            </a:extLst>
          </p:cNvPr>
          <p:cNvSpPr>
            <a:spLocks noGrp="1"/>
          </p:cNvSpPr>
          <p:nvPr>
            <p:ph idx="1"/>
          </p:nvPr>
        </p:nvSpPr>
        <p:spPr>
          <a:xfrm>
            <a:off x="1403648" y="2155960"/>
            <a:ext cx="7308344" cy="4702040"/>
          </a:xfrm>
        </p:spPr>
        <p:txBody>
          <a:bodyPr numCol="1">
            <a:normAutofit/>
          </a:bodyPr>
          <a:lstStyle/>
          <a:p>
            <a:pPr marL="466725" lvl="2" indent="-285750" algn="just">
              <a:buFont typeface="Arial" panose="020B0604020202020204" pitchFamily="34" charset="0"/>
              <a:buChar char="•"/>
            </a:pPr>
            <a:r>
              <a:rPr lang="de-DE" sz="1400" b="1" dirty="0">
                <a:solidFill>
                  <a:srgbClr val="28385B"/>
                </a:solidFill>
                <a:sym typeface="Wingdings" panose="05000000000000000000" pitchFamily="2" charset="2"/>
              </a:rPr>
              <a:t>„Gefällt-Mir-Button“</a:t>
            </a:r>
          </a:p>
          <a:p>
            <a:pPr marL="466725" lvl="2" indent="-285750" algn="just">
              <a:buFont typeface="Arial" panose="020B0604020202020204" pitchFamily="34" charset="0"/>
              <a:buChar char="•"/>
            </a:pPr>
            <a:r>
              <a:rPr lang="de-DE" sz="1400" b="0" i="0" dirty="0">
                <a:solidFill>
                  <a:srgbClr val="28385B"/>
                </a:solidFill>
                <a:sym typeface="Wingdings" panose="05000000000000000000" pitchFamily="2" charset="2"/>
              </a:rPr>
              <a:t>Wenn inhaltliche Zueignung (+): Keine qualitative Abschichtung zwischen unterschiedlichen Formen der Zustimmung, z.B. „Gefällt-mir“-Button, „Unterstütze ich“-Button, „Applaus“-Button</a:t>
            </a:r>
          </a:p>
          <a:p>
            <a:pPr marL="466725" lvl="2" indent="-285750" algn="just">
              <a:buFont typeface="Arial" panose="020B0604020202020204" pitchFamily="34" charset="0"/>
              <a:buChar char="•"/>
            </a:pPr>
            <a:r>
              <a:rPr lang="de-DE" sz="1400" b="0" i="0" dirty="0">
                <a:solidFill>
                  <a:srgbClr val="28385B"/>
                </a:solidFill>
                <a:sym typeface="Wingdings" panose="05000000000000000000" pitchFamily="2" charset="2"/>
              </a:rPr>
              <a:t>Ggf. aber abweichende Bewertung bei anderen Interaktionen (z.B. „Nachdenklich“-Button; „Traurig“-Button)</a:t>
            </a:r>
          </a:p>
          <a:p>
            <a:pPr marL="466725" lvl="2" indent="-285750" algn="just">
              <a:buFont typeface="Arial" panose="020B0604020202020204" pitchFamily="34" charset="0"/>
              <a:buChar char="•"/>
            </a:pPr>
            <a:r>
              <a:rPr lang="de-DE" sz="1400" b="1" dirty="0">
                <a:solidFill>
                  <a:srgbClr val="28385B"/>
                </a:solidFill>
                <a:sym typeface="Wingdings" panose="05000000000000000000" pitchFamily="2" charset="2"/>
              </a:rPr>
              <a:t>Prozessual</a:t>
            </a:r>
            <a:r>
              <a:rPr lang="de-DE" sz="1400" dirty="0">
                <a:solidFill>
                  <a:srgbClr val="28385B"/>
                </a:solidFill>
                <a:sym typeface="Wingdings" panose="05000000000000000000" pitchFamily="2" charset="2"/>
              </a:rPr>
              <a:t>: Non liquet bzgl. Erklärungsinhalts wirkt sich im Kündigungsschutzverfahren zugunsten der </a:t>
            </a:r>
            <a:r>
              <a:rPr lang="de-DE" sz="1400" dirty="0" err="1">
                <a:solidFill>
                  <a:srgbClr val="28385B"/>
                </a:solidFill>
                <a:sym typeface="Wingdings" panose="05000000000000000000" pitchFamily="2" charset="2"/>
              </a:rPr>
              <a:t>Arbeitnehmer:in</a:t>
            </a:r>
            <a:r>
              <a:rPr lang="de-DE" sz="1400" dirty="0">
                <a:solidFill>
                  <a:srgbClr val="28385B"/>
                </a:solidFill>
                <a:sym typeface="Wingdings" panose="05000000000000000000" pitchFamily="2" charset="2"/>
              </a:rPr>
              <a:t> aus</a:t>
            </a:r>
          </a:p>
          <a:p>
            <a:pPr marL="466725" lvl="2" indent="-285750" algn="just">
              <a:buFont typeface="Arial" panose="020B0604020202020204" pitchFamily="34" charset="0"/>
              <a:buChar char="•"/>
            </a:pPr>
            <a:endParaRPr lang="de-DE" sz="1400" b="0" i="0" dirty="0">
              <a:solidFill>
                <a:srgbClr val="28385B"/>
              </a:solidFill>
              <a:sym typeface="Wingdings" panose="05000000000000000000" pitchFamily="2" charset="2"/>
            </a:endParaRPr>
          </a:p>
          <a:p>
            <a:pPr marL="466725" lvl="2" indent="-285750" algn="just">
              <a:buFont typeface="Arial" panose="020B0604020202020204" pitchFamily="34" charset="0"/>
              <a:buChar char="•"/>
            </a:pPr>
            <a:endParaRPr lang="de-DE" sz="1400" dirty="0">
              <a:solidFill>
                <a:srgbClr val="28385B"/>
              </a:solidFill>
              <a:sym typeface="Wingdings" panose="05000000000000000000" pitchFamily="2" charset="2"/>
            </a:endParaRPr>
          </a:p>
          <a:p>
            <a:pPr marL="466725" lvl="2" indent="-285750" algn="just">
              <a:buFont typeface="Arial" panose="020B0604020202020204" pitchFamily="34" charset="0"/>
              <a:buChar char="•"/>
            </a:pPr>
            <a:endParaRPr lang="de-DE" sz="1400" b="0" i="0" dirty="0">
              <a:solidFill>
                <a:srgbClr val="28385B"/>
              </a:solidFill>
              <a:sym typeface="Wingdings" panose="05000000000000000000" pitchFamily="2" charset="2"/>
            </a:endParaRPr>
          </a:p>
          <a:p>
            <a:pPr marL="466725" lvl="2" indent="-285750" algn="just">
              <a:buFont typeface="Arial" panose="020B0604020202020204" pitchFamily="34" charset="0"/>
              <a:buChar char="•"/>
            </a:pPr>
            <a:endParaRPr lang="de-DE" sz="1400" dirty="0">
              <a:solidFill>
                <a:srgbClr val="28385B"/>
              </a:solidFill>
              <a:sym typeface="Wingdings" panose="05000000000000000000" pitchFamily="2" charset="2"/>
            </a:endParaRPr>
          </a:p>
          <a:p>
            <a:pPr marL="466725" lvl="2" indent="-285750" algn="just">
              <a:buFont typeface="Arial" panose="020B0604020202020204" pitchFamily="34" charset="0"/>
              <a:buChar char="•"/>
            </a:pPr>
            <a:endParaRPr lang="de-DE" sz="2900" dirty="0">
              <a:solidFill>
                <a:srgbClr val="28385B"/>
              </a:solidFill>
              <a:sym typeface="Wingdings" panose="05000000000000000000" pitchFamily="2" charset="2"/>
            </a:endParaRPr>
          </a:p>
          <a:p>
            <a:pPr marL="644525" lvl="3" indent="-285750" algn="just"/>
            <a:endParaRPr lang="de-DE" sz="1400" i="0" dirty="0">
              <a:solidFill>
                <a:srgbClr val="28385B"/>
              </a:solidFill>
            </a:endParaRPr>
          </a:p>
          <a:p>
            <a:pPr marL="466725" lvl="2" indent="-285750" algn="just">
              <a:buFont typeface="Arial" panose="020B0604020202020204" pitchFamily="34" charset="0"/>
              <a:buChar char="•"/>
            </a:pPr>
            <a:endParaRPr lang="de-DE" sz="1400" dirty="0">
              <a:solidFill>
                <a:srgbClr val="28385B"/>
              </a:solidFill>
            </a:endParaRPr>
          </a:p>
          <a:p>
            <a:pPr marL="466725" lvl="2"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Tree>
    <p:extLst>
      <p:ext uri="{BB962C8B-B14F-4D97-AF65-F5344CB8AC3E}">
        <p14:creationId xmlns:p14="http://schemas.microsoft.com/office/powerpoint/2010/main" val="218681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9418B-EF7A-21EF-1B3C-39F9884AC867}"/>
            </a:ext>
          </a:extLst>
        </p:cNvPr>
        <p:cNvGrpSpPr/>
        <p:nvPr/>
      </p:nvGrpSpPr>
      <p:grpSpPr>
        <a:xfrm>
          <a:off x="0" y="0"/>
          <a:ext cx="0" cy="0"/>
          <a:chOff x="0" y="0"/>
          <a:chExt cx="0" cy="0"/>
        </a:xfrm>
      </p:grpSpPr>
      <p:graphicFrame>
        <p:nvGraphicFramePr>
          <p:cNvPr id="14" name="Diagramm 13">
            <a:extLst>
              <a:ext uri="{FF2B5EF4-FFF2-40B4-BE49-F238E27FC236}">
                <a16:creationId xmlns:a16="http://schemas.microsoft.com/office/drawing/2014/main" id="{64BBF5C0-188B-74DD-D3C8-388BE69AFEF7}"/>
              </a:ext>
            </a:extLst>
          </p:cNvPr>
          <p:cNvGraphicFramePr/>
          <p:nvPr>
            <p:extLst>
              <p:ext uri="{D42A27DB-BD31-4B8C-83A1-F6EECF244321}">
                <p14:modId xmlns:p14="http://schemas.microsoft.com/office/powerpoint/2010/main" val="594290476"/>
              </p:ext>
            </p:extLst>
          </p:nvPr>
        </p:nvGraphicFramePr>
        <p:xfrm>
          <a:off x="539552" y="1124744"/>
          <a:ext cx="5472608"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Inhaltsplatzhalter 1">
            <a:extLst>
              <a:ext uri="{FF2B5EF4-FFF2-40B4-BE49-F238E27FC236}">
                <a16:creationId xmlns:a16="http://schemas.microsoft.com/office/drawing/2014/main" id="{9FDE04DE-5D9C-7872-589B-9AAD71A2F818}"/>
              </a:ext>
            </a:extLst>
          </p:cNvPr>
          <p:cNvSpPr>
            <a:spLocks noGrp="1"/>
          </p:cNvSpPr>
          <p:nvPr>
            <p:ph idx="1"/>
          </p:nvPr>
        </p:nvSpPr>
        <p:spPr>
          <a:xfrm>
            <a:off x="1403648" y="2132856"/>
            <a:ext cx="7380352" cy="4731008"/>
          </a:xfrm>
        </p:spPr>
        <p:txBody>
          <a:bodyPr numCol="1">
            <a:normAutofit lnSpcReduction="10000"/>
          </a:bodyPr>
          <a:lstStyle/>
          <a:p>
            <a:pPr marL="285750" indent="-285750" algn="just">
              <a:buFont typeface="Arial" panose="020B0604020202020204" pitchFamily="34" charset="0"/>
              <a:buChar char="•"/>
            </a:pPr>
            <a:r>
              <a:rPr lang="de-DE" sz="1400" b="0" i="0" dirty="0">
                <a:solidFill>
                  <a:srgbClr val="28385B"/>
                </a:solidFill>
                <a:latin typeface="+mn-lt"/>
              </a:rPr>
              <a:t>BVerfG (NJW 2020, 2627 </a:t>
            </a:r>
            <a:r>
              <a:rPr lang="de-DE" sz="1400" b="0" i="0" dirty="0" err="1">
                <a:solidFill>
                  <a:srgbClr val="28385B"/>
                </a:solidFill>
                <a:latin typeface="+mn-lt"/>
              </a:rPr>
              <a:t>Rn</a:t>
            </a:r>
            <a:r>
              <a:rPr lang="de-DE" sz="1400" b="0" i="0" dirty="0">
                <a:solidFill>
                  <a:srgbClr val="28385B"/>
                </a:solidFill>
                <a:latin typeface="+mn-lt"/>
              </a:rPr>
              <a:t>. 33): </a:t>
            </a:r>
            <a:r>
              <a:rPr lang="de-DE" sz="1400" b="0" i="0" dirty="0">
                <a:solidFill>
                  <a:schemeClr val="tx1"/>
                </a:solidFill>
                <a:latin typeface="+mn-lt"/>
              </a:rPr>
              <a:t>„</a:t>
            </a:r>
            <a:r>
              <a:rPr lang="de-DE" sz="1400" b="0" dirty="0">
                <a:solidFill>
                  <a:schemeClr val="tx1"/>
                </a:solidFill>
                <a:effectLst/>
                <a:latin typeface="+mn-lt"/>
              </a:rPr>
              <a:t>Mit Blick auf Form und Begleitumstände einer Äußerung kann nach den Umständen des Falls insbesondere erheblich sein, ob sie ad hoc in einer hitzigen Situation oder im Gegenteil mit längerem Vorbedacht gefallen ist</a:t>
            </a:r>
            <a:r>
              <a:rPr lang="de-DE" sz="1400" b="0" i="0" dirty="0">
                <a:solidFill>
                  <a:schemeClr val="tx1"/>
                </a:solidFill>
                <a:effectLst/>
                <a:latin typeface="+mn-lt"/>
              </a:rPr>
              <a:t>.“</a:t>
            </a:r>
          </a:p>
          <a:p>
            <a:pPr algn="just"/>
            <a:endParaRPr lang="de-DE" sz="1400" b="0" i="0" dirty="0">
              <a:solidFill>
                <a:schemeClr val="tx1"/>
              </a:solidFill>
              <a:effectLst/>
              <a:latin typeface="+mn-lt"/>
            </a:endParaRPr>
          </a:p>
          <a:p>
            <a:pPr marL="285750" indent="-285750" algn="just">
              <a:buFont typeface="Arial" panose="020B0604020202020204" pitchFamily="34" charset="0"/>
              <a:buChar char="•"/>
            </a:pPr>
            <a:r>
              <a:rPr lang="de-DE" sz="1400" i="0" dirty="0">
                <a:solidFill>
                  <a:schemeClr val="tx1"/>
                </a:solidFill>
                <a:latin typeface="+mn-lt"/>
              </a:rPr>
              <a:t>Übertragbar auf Äußerungen in sozialen Medien?</a:t>
            </a:r>
          </a:p>
          <a:p>
            <a:pPr marL="466725" lvl="2" indent="-285750" algn="just">
              <a:buFont typeface="Arial" panose="020B0604020202020204" pitchFamily="34" charset="0"/>
              <a:buChar char="•"/>
            </a:pPr>
            <a:r>
              <a:rPr lang="de-DE" sz="1400" b="0" i="0" dirty="0">
                <a:solidFill>
                  <a:schemeClr val="tx1"/>
                </a:solidFill>
                <a:latin typeface="+mn-lt"/>
              </a:rPr>
              <a:t>Hemmschwelle für </a:t>
            </a:r>
            <a:r>
              <a:rPr lang="de-DE" sz="1400" dirty="0">
                <a:latin typeface="+mn-lt"/>
              </a:rPr>
              <a:t>ehrverletzende oder rufschädigende Äußerungen nimmt wegen physischer Distanz zum Rezipienten in sozialen Medien eher ab</a:t>
            </a:r>
          </a:p>
          <a:p>
            <a:pPr marL="466725" lvl="2" indent="-285750" algn="just">
              <a:buFont typeface="Arial" panose="020B0604020202020204" pitchFamily="34" charset="0"/>
              <a:buChar char="•"/>
            </a:pPr>
            <a:r>
              <a:rPr lang="de-DE" sz="1400" b="0" i="0" dirty="0">
                <a:solidFill>
                  <a:schemeClr val="tx1"/>
                </a:solidFill>
                <a:latin typeface="+mn-lt"/>
              </a:rPr>
              <a:t>„Affekthandlung“ wirkt in sozialen Medien dennoch </a:t>
            </a:r>
            <a:r>
              <a:rPr lang="de-DE" sz="1400" i="0" dirty="0">
                <a:solidFill>
                  <a:schemeClr val="tx1"/>
                </a:solidFill>
                <a:latin typeface="+mn-lt"/>
              </a:rPr>
              <a:t>lebensfremd</a:t>
            </a:r>
          </a:p>
          <a:p>
            <a:pPr marL="644525" lvl="3" indent="-285750" algn="just"/>
            <a:r>
              <a:rPr lang="de-DE" sz="1400" dirty="0">
                <a:latin typeface="+mn-lt"/>
              </a:rPr>
              <a:t>Behauptung sollte im Rahmen tatrichterlicher Würdigung besonders sorgfältig und kritisch geprüft werden</a:t>
            </a:r>
          </a:p>
          <a:p>
            <a:pPr marL="644525" lvl="3" indent="-285750" algn="just"/>
            <a:r>
              <a:rPr lang="de-DE" sz="1400" dirty="0">
                <a:latin typeface="+mn-lt"/>
              </a:rPr>
              <a:t>Steuerbares Verhaltenselement ist insb. beim Verfassen eigener oder dem Teilen fremder Beiträge verhältnismäßig hoch</a:t>
            </a:r>
          </a:p>
          <a:p>
            <a:pPr marL="644525" lvl="3" indent="-285750" algn="just"/>
            <a:r>
              <a:rPr lang="de-DE" sz="1400" dirty="0">
                <a:latin typeface="+mn-lt"/>
              </a:rPr>
              <a:t>Einordnung von „Nachtatverhalten“: Fehlende Distanzierung (z.B. Löschen des Postings) kann gegen Affekthandlung sprechen</a:t>
            </a:r>
          </a:p>
          <a:p>
            <a:pPr marL="644525" lvl="3" indent="-285750" algn="just"/>
            <a:r>
              <a:rPr lang="de-DE" sz="1400" dirty="0">
                <a:latin typeface="+mn-lt"/>
              </a:rPr>
              <a:t>Inhaltliche Distanzierung oder Entschuldigung kann auf zweiter Abwägungsebene mildernd berücksichtigt werden („Schwere“ der Pflichtverletzung)</a:t>
            </a:r>
          </a:p>
          <a:p>
            <a:pPr marL="644525" lvl="3" indent="-285750" algn="just"/>
            <a:endParaRPr lang="de-DE" sz="1400" b="0" i="0" dirty="0">
              <a:solidFill>
                <a:schemeClr val="tx1"/>
              </a:solidFill>
              <a:latin typeface="+mn-lt"/>
            </a:endParaRPr>
          </a:p>
          <a:p>
            <a:pPr marL="466725" lvl="2" indent="-285750" algn="just">
              <a:buFont typeface="Arial" panose="020B0604020202020204" pitchFamily="34" charset="0"/>
              <a:buChar char="•"/>
            </a:pPr>
            <a:endParaRPr lang="de-DE" sz="1400" b="0" i="0" dirty="0">
              <a:solidFill>
                <a:schemeClr val="tx1"/>
              </a:solidFill>
              <a:latin typeface="+mn-lt"/>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Tree>
    <p:extLst>
      <p:ext uri="{BB962C8B-B14F-4D97-AF65-F5344CB8AC3E}">
        <p14:creationId xmlns:p14="http://schemas.microsoft.com/office/powerpoint/2010/main" val="332453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fade">
                                      <p:cBhvr>
                                        <p:cTn id="3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202FA-3E2C-0E34-0858-935CE50A3887}"/>
            </a:ext>
          </a:extLst>
        </p:cNvPr>
        <p:cNvGrpSpPr/>
        <p:nvPr/>
      </p:nvGrpSpPr>
      <p:grpSpPr>
        <a:xfrm>
          <a:off x="0" y="0"/>
          <a:ext cx="0" cy="0"/>
          <a:chOff x="0" y="0"/>
          <a:chExt cx="0" cy="0"/>
        </a:xfrm>
      </p:grpSpPr>
      <p:graphicFrame>
        <p:nvGraphicFramePr>
          <p:cNvPr id="14" name="Diagramm 13">
            <a:extLst>
              <a:ext uri="{FF2B5EF4-FFF2-40B4-BE49-F238E27FC236}">
                <a16:creationId xmlns:a16="http://schemas.microsoft.com/office/drawing/2014/main" id="{88B1CAAC-C367-8496-EAE6-C0B982D52846}"/>
              </a:ext>
            </a:extLst>
          </p:cNvPr>
          <p:cNvGraphicFramePr/>
          <p:nvPr>
            <p:extLst>
              <p:ext uri="{D42A27DB-BD31-4B8C-83A1-F6EECF244321}">
                <p14:modId xmlns:p14="http://schemas.microsoft.com/office/powerpoint/2010/main" val="3351742009"/>
              </p:ext>
            </p:extLst>
          </p:nvPr>
        </p:nvGraphicFramePr>
        <p:xfrm>
          <a:off x="539552" y="1124744"/>
          <a:ext cx="5472608"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Inhaltsplatzhalter 1">
            <a:extLst>
              <a:ext uri="{FF2B5EF4-FFF2-40B4-BE49-F238E27FC236}">
                <a16:creationId xmlns:a16="http://schemas.microsoft.com/office/drawing/2014/main" id="{1C4BEC27-41D2-FFCA-161F-8345D380D4BF}"/>
              </a:ext>
            </a:extLst>
          </p:cNvPr>
          <p:cNvSpPr>
            <a:spLocks noGrp="1"/>
          </p:cNvSpPr>
          <p:nvPr>
            <p:ph idx="1"/>
          </p:nvPr>
        </p:nvSpPr>
        <p:spPr>
          <a:xfrm>
            <a:off x="1331640" y="2120705"/>
            <a:ext cx="7416824" cy="4896544"/>
          </a:xfrm>
        </p:spPr>
        <p:txBody>
          <a:bodyPr numCol="1">
            <a:normAutofit/>
          </a:bodyPr>
          <a:lstStyle/>
          <a:p>
            <a:pPr marL="466725" lvl="2" indent="-285750" algn="just">
              <a:buFont typeface="Arial" panose="020B0604020202020204" pitchFamily="34" charset="0"/>
              <a:buChar char="•"/>
            </a:pPr>
            <a:r>
              <a:rPr lang="de-DE" sz="1400" dirty="0">
                <a:latin typeface="+mn-lt"/>
              </a:rPr>
              <a:t>BVerfG (NJW 2020, 2622): „</a:t>
            </a:r>
            <a:r>
              <a:rPr lang="de-DE" sz="1400" i="1" dirty="0">
                <a:latin typeface="+mn-lt"/>
              </a:rPr>
              <a:t>In diesem Zusammenhang ist ebenfalls erheblich, ob und inwieweit für die betreffende Äußerung</a:t>
            </a:r>
            <a:r>
              <a:rPr lang="de-DE" sz="1400" dirty="0">
                <a:latin typeface="+mn-lt"/>
              </a:rPr>
              <a:t> </a:t>
            </a:r>
            <a:r>
              <a:rPr lang="de-DE" sz="1400" b="1" i="1" dirty="0">
                <a:latin typeface="+mn-lt"/>
              </a:rPr>
              <a:t>ein konkreter und nachvollziehbarer Anlass bestand oder ob sie aus nichtigen oder vorgeschobenen Gründen getätigt wurde</a:t>
            </a:r>
            <a:r>
              <a:rPr lang="de-DE" sz="1400" dirty="0">
                <a:latin typeface="+mn-lt"/>
              </a:rPr>
              <a:t>.“</a:t>
            </a:r>
          </a:p>
          <a:p>
            <a:pPr marL="466725" lvl="2" indent="-285750" algn="just">
              <a:buFont typeface="Arial" panose="020B0604020202020204" pitchFamily="34" charset="0"/>
              <a:buChar char="•"/>
            </a:pPr>
            <a:r>
              <a:rPr lang="de-DE" sz="1400" dirty="0">
                <a:latin typeface="+mn-lt"/>
              </a:rPr>
              <a:t>Anlasslose Äußerungen (z.B. rufschädigende oder ehrverletzende Aussagen) wiegen schwerer als Reaktionen auf Verhalten des Arbeitgebers („Herausforderungsfälle“)</a:t>
            </a:r>
          </a:p>
          <a:p>
            <a:pPr marL="466725" lvl="2" indent="-285750" algn="just">
              <a:buFont typeface="Arial" panose="020B0604020202020204" pitchFamily="34" charset="0"/>
              <a:buChar char="•"/>
            </a:pPr>
            <a:r>
              <a:rPr lang="de-DE" sz="1400" dirty="0">
                <a:latin typeface="+mn-lt"/>
              </a:rPr>
              <a:t>Prinzip der „Waffengleichheit“: Insbesondere bei (rechtlichen) Auseinandersetzungen wird durch die Gerichte regelmäßig ein großzügiger Umgang mit überspitzten oder eindringlichen Äußerungen gewählt</a:t>
            </a:r>
          </a:p>
          <a:p>
            <a:pPr marL="285750" indent="-285750" algn="just">
              <a:buFont typeface="Arial" panose="020B0604020202020204" pitchFamily="34" charset="0"/>
              <a:buChar char="•"/>
            </a:pPr>
            <a:endParaRPr lang="de-DE" sz="1400" b="0" i="0" dirty="0">
              <a:solidFill>
                <a:schemeClr val="tx1"/>
              </a:solidFill>
              <a:latin typeface="+mn-lt"/>
            </a:endParaRPr>
          </a:p>
          <a:p>
            <a:pPr lvl="2" algn="just"/>
            <a:r>
              <a:rPr lang="de-DE" sz="1400" b="0" i="0" dirty="0">
                <a:solidFill>
                  <a:schemeClr val="tx1"/>
                </a:solidFill>
                <a:latin typeface="+mn-lt"/>
                <a:sym typeface="Wingdings" pitchFamily="2" charset="2"/>
              </a:rPr>
              <a:t> </a:t>
            </a:r>
            <a:r>
              <a:rPr lang="de-DE" sz="1400" b="0" i="0" dirty="0">
                <a:solidFill>
                  <a:schemeClr val="tx1"/>
                </a:solidFill>
                <a:latin typeface="+mn-lt"/>
              </a:rPr>
              <a:t>Lesenswert: Entscheidung des ArbG Mainz zur (unwirksamen) Kündigung eines Profifußballspielers wegen Äußerungen zum Nahostkonflikt auf Instagram (Urt. v. 12.07.2024, 10 Ca 1411/23)</a:t>
            </a:r>
          </a:p>
          <a:p>
            <a:pPr marL="466725" lvl="2" indent="-285750" algn="just">
              <a:buFont typeface="Arial" panose="020B0604020202020204" pitchFamily="34" charset="0"/>
              <a:buChar char="•"/>
            </a:pPr>
            <a:endParaRPr lang="de-DE" sz="1400" dirty="0">
              <a:latin typeface="+mn-lt"/>
            </a:endParaRPr>
          </a:p>
          <a:p>
            <a:pPr marL="466725" lvl="2" indent="-285750" algn="just">
              <a:buFont typeface="Arial" panose="020B0604020202020204" pitchFamily="34" charset="0"/>
              <a:buChar char="•"/>
            </a:pPr>
            <a:endParaRPr lang="de-DE" sz="1400" dirty="0">
              <a:latin typeface="+mn-lt"/>
            </a:endParaRPr>
          </a:p>
          <a:p>
            <a:pPr marL="644525" lvl="3" indent="-285750" algn="just"/>
            <a:endParaRPr lang="de-DE" sz="1400" dirty="0">
              <a:latin typeface="+mn-lt"/>
            </a:endParaRPr>
          </a:p>
          <a:p>
            <a:pPr marL="466725" lvl="2" indent="-285750" algn="just">
              <a:buFont typeface="Arial" panose="020B0604020202020204" pitchFamily="34" charset="0"/>
              <a:buChar char="•"/>
            </a:pPr>
            <a:endParaRPr lang="de-DE" sz="1400" b="0" i="0" dirty="0">
              <a:solidFill>
                <a:schemeClr val="tx1"/>
              </a:solidFill>
              <a:latin typeface="+mn-lt"/>
            </a:endParaRPr>
          </a:p>
          <a:p>
            <a:pPr marL="466725" lvl="2" indent="-285750" algn="just">
              <a:buFont typeface="Arial" panose="020B0604020202020204" pitchFamily="34" charset="0"/>
              <a:buChar char="•"/>
            </a:pPr>
            <a:endParaRPr lang="de-DE" sz="1400" b="0" i="0" dirty="0">
              <a:solidFill>
                <a:schemeClr val="tx1"/>
              </a:solidFill>
              <a:latin typeface="+mn-lt"/>
            </a:endParaRPr>
          </a:p>
          <a:p>
            <a:pPr marL="466725" lvl="2" indent="-285750" algn="just">
              <a:buFont typeface="Arial" panose="020B0604020202020204" pitchFamily="34" charset="0"/>
              <a:buChar char="•"/>
            </a:pPr>
            <a:endParaRPr lang="de-DE" sz="1400" b="0" i="0" dirty="0">
              <a:solidFill>
                <a:schemeClr val="tx1"/>
              </a:solidFill>
              <a:latin typeface="+mn-lt"/>
            </a:endParaRPr>
          </a:p>
          <a:p>
            <a:pPr marL="466725" lvl="2" indent="-285750" algn="just">
              <a:buFont typeface="Arial" panose="020B0604020202020204" pitchFamily="34" charset="0"/>
              <a:buChar char="•"/>
            </a:pPr>
            <a:endParaRPr lang="de-DE" sz="1400" dirty="0">
              <a:latin typeface="+mn-lt"/>
            </a:endParaRPr>
          </a:p>
          <a:p>
            <a:pPr marL="466725" lvl="2" indent="-285750" algn="just">
              <a:buFont typeface="Arial" panose="020B0604020202020204" pitchFamily="34" charset="0"/>
              <a:buChar char="•"/>
            </a:pPr>
            <a:endParaRPr lang="de-DE" sz="1400" b="0" i="0" dirty="0">
              <a:solidFill>
                <a:schemeClr val="tx1"/>
              </a:solidFill>
              <a:latin typeface="+mn-lt"/>
            </a:endParaRPr>
          </a:p>
          <a:p>
            <a:pPr marL="466725" lvl="2" indent="-285750" algn="just">
              <a:buFont typeface="Arial" panose="020B0604020202020204" pitchFamily="34" charset="0"/>
              <a:buChar char="•"/>
            </a:pPr>
            <a:endParaRPr lang="de-DE" sz="1400" b="0" i="0" dirty="0">
              <a:solidFill>
                <a:schemeClr val="tx1"/>
              </a:solidFill>
              <a:latin typeface="+mn-lt"/>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Tree>
    <p:extLst>
      <p:ext uri="{BB962C8B-B14F-4D97-AF65-F5344CB8AC3E}">
        <p14:creationId xmlns:p14="http://schemas.microsoft.com/office/powerpoint/2010/main" val="186835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55953-B256-E328-8C3C-DF7BB1E5301D}"/>
            </a:ext>
          </a:extLst>
        </p:cNvPr>
        <p:cNvGrpSpPr/>
        <p:nvPr/>
      </p:nvGrpSpPr>
      <p:grpSpPr>
        <a:xfrm>
          <a:off x="0" y="0"/>
          <a:ext cx="0" cy="0"/>
          <a:chOff x="0" y="0"/>
          <a:chExt cx="0" cy="0"/>
        </a:xfrm>
      </p:grpSpPr>
      <p:graphicFrame>
        <p:nvGraphicFramePr>
          <p:cNvPr id="14" name="Diagramm 13">
            <a:extLst>
              <a:ext uri="{FF2B5EF4-FFF2-40B4-BE49-F238E27FC236}">
                <a16:creationId xmlns:a16="http://schemas.microsoft.com/office/drawing/2014/main" id="{640AB205-DC6B-C93D-4DED-D9295A01ACD8}"/>
              </a:ext>
            </a:extLst>
          </p:cNvPr>
          <p:cNvGraphicFramePr/>
          <p:nvPr>
            <p:extLst>
              <p:ext uri="{D42A27DB-BD31-4B8C-83A1-F6EECF244321}">
                <p14:modId xmlns:p14="http://schemas.microsoft.com/office/powerpoint/2010/main" val="879063148"/>
              </p:ext>
            </p:extLst>
          </p:nvPr>
        </p:nvGraphicFramePr>
        <p:xfrm>
          <a:off x="539552" y="1124744"/>
          <a:ext cx="5544616"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Inhaltsplatzhalter 1">
            <a:extLst>
              <a:ext uri="{FF2B5EF4-FFF2-40B4-BE49-F238E27FC236}">
                <a16:creationId xmlns:a16="http://schemas.microsoft.com/office/drawing/2014/main" id="{706AE47F-3583-D4DD-2B21-4B66CCBC0946}"/>
              </a:ext>
            </a:extLst>
          </p:cNvPr>
          <p:cNvSpPr>
            <a:spLocks noGrp="1"/>
          </p:cNvSpPr>
          <p:nvPr>
            <p:ph idx="1"/>
          </p:nvPr>
        </p:nvSpPr>
        <p:spPr>
          <a:xfrm>
            <a:off x="1061118" y="1987208"/>
            <a:ext cx="7582939" cy="4896544"/>
          </a:xfrm>
        </p:spPr>
        <p:txBody>
          <a:bodyPr numCol="1">
            <a:normAutofit/>
          </a:bodyPr>
          <a:lstStyle/>
          <a:p>
            <a:pPr marL="285750" indent="-285750" algn="just">
              <a:buFont typeface="Arial" panose="020B0604020202020204" pitchFamily="34" charset="0"/>
              <a:buChar char="•"/>
            </a:pPr>
            <a:r>
              <a:rPr lang="de-DE" sz="1400" b="0" i="0" dirty="0">
                <a:solidFill>
                  <a:srgbClr val="28385B"/>
                </a:solidFill>
              </a:rPr>
              <a:t>Korrelation von Reichweite und Wirkung in sozialen Medien</a:t>
            </a:r>
          </a:p>
          <a:p>
            <a:pPr marL="466725" lvl="2" indent="-285750" algn="just">
              <a:buFont typeface="Arial" panose="020B0604020202020204" pitchFamily="34" charset="0"/>
              <a:buChar char="•"/>
            </a:pPr>
            <a:r>
              <a:rPr lang="de-DE" sz="1400" b="1" dirty="0">
                <a:solidFill>
                  <a:srgbClr val="28385B"/>
                </a:solidFill>
              </a:rPr>
              <a:t>Maßstab</a:t>
            </a:r>
            <a:r>
              <a:rPr lang="de-DE" sz="1400" dirty="0">
                <a:solidFill>
                  <a:srgbClr val="28385B"/>
                </a:solidFill>
              </a:rPr>
              <a:t>: Wirkung einer Äußerung wirkt umso schwerer, je mehr Personen von ihr Kenntnis erlangen können </a:t>
            </a:r>
          </a:p>
          <a:p>
            <a:pPr marL="466725" lvl="2" indent="-285750" algn="just">
              <a:buFont typeface="Arial" panose="020B0604020202020204" pitchFamily="34" charset="0"/>
              <a:buChar char="•"/>
            </a:pPr>
            <a:r>
              <a:rPr lang="de-DE" sz="1400" dirty="0">
                <a:solidFill>
                  <a:srgbClr val="28385B"/>
                </a:solidFill>
              </a:rPr>
              <a:t>Wichtig (!): Kein grundlegender Ausschluss „vertraulicher“ Kommunikation in sozialen Medien (s. sogleich zur „Vertraulichkeitserwartung“)</a:t>
            </a:r>
          </a:p>
          <a:p>
            <a:pPr algn="just"/>
            <a:endParaRPr lang="de-DE" sz="1400" b="0" i="0" dirty="0">
              <a:solidFill>
                <a:srgbClr val="28385B"/>
              </a:solidFill>
            </a:endParaRPr>
          </a:p>
          <a:p>
            <a:pPr marL="285750" indent="-285750" algn="just">
              <a:buFont typeface="Arial" panose="020B0604020202020204" pitchFamily="34" charset="0"/>
              <a:buChar char="•"/>
            </a:pPr>
            <a:r>
              <a:rPr lang="de-DE" sz="1400" b="0" i="0" dirty="0">
                <a:solidFill>
                  <a:srgbClr val="28385B"/>
                </a:solidFill>
              </a:rPr>
              <a:t>Relevante Gesichtspunkte für die tatrichterliche Würdigung</a:t>
            </a:r>
          </a:p>
          <a:p>
            <a:pPr marL="466725" lvl="2" indent="-285750" algn="just">
              <a:buFont typeface="Arial" panose="020B0604020202020204" pitchFamily="34" charset="0"/>
              <a:buChar char="•"/>
            </a:pPr>
            <a:r>
              <a:rPr lang="de-DE" sz="1400" dirty="0">
                <a:solidFill>
                  <a:srgbClr val="28385B"/>
                </a:solidFill>
              </a:rPr>
              <a:t>Medium der Veröffentlichung (z.B. LinkedIn, Instagram, </a:t>
            </a:r>
            <a:r>
              <a:rPr lang="de-DE" sz="1400" dirty="0" err="1">
                <a:solidFill>
                  <a:srgbClr val="28385B"/>
                </a:solidFill>
              </a:rPr>
              <a:t>Telegram</a:t>
            </a:r>
            <a:r>
              <a:rPr lang="de-DE" sz="1400" dirty="0">
                <a:solidFill>
                  <a:srgbClr val="28385B"/>
                </a:solidFill>
              </a:rPr>
              <a:t>) </a:t>
            </a:r>
          </a:p>
          <a:p>
            <a:pPr marL="466725" lvl="2" indent="-285750" algn="just">
              <a:buFont typeface="Arial" panose="020B0604020202020204" pitchFamily="34" charset="0"/>
              <a:buChar char="•"/>
            </a:pPr>
            <a:r>
              <a:rPr lang="de-DE" sz="1400" dirty="0">
                <a:solidFill>
                  <a:srgbClr val="28385B"/>
                </a:solidFill>
              </a:rPr>
              <a:t>Erreichbarer Empfängerkreis</a:t>
            </a:r>
          </a:p>
          <a:p>
            <a:pPr marL="466725" lvl="2" indent="-285750" algn="just">
              <a:buFont typeface="Arial" panose="020B0604020202020204" pitchFamily="34" charset="0"/>
              <a:buChar char="•"/>
            </a:pPr>
            <a:r>
              <a:rPr lang="de-DE" sz="1400" dirty="0" err="1">
                <a:solidFill>
                  <a:srgbClr val="28385B"/>
                </a:solidFill>
              </a:rPr>
              <a:t>Privatsphäreeinstellungen</a:t>
            </a:r>
            <a:endParaRPr lang="de-DE" sz="1400" dirty="0">
              <a:solidFill>
                <a:srgbClr val="28385B"/>
              </a:solidFill>
            </a:endParaRPr>
          </a:p>
          <a:p>
            <a:pPr marL="466725" lvl="2" indent="-285750" algn="just">
              <a:buFont typeface="Arial" panose="020B0604020202020204" pitchFamily="34" charset="0"/>
              <a:buChar char="•"/>
            </a:pPr>
            <a:r>
              <a:rPr lang="de-DE" sz="1400" dirty="0">
                <a:solidFill>
                  <a:srgbClr val="28385B"/>
                </a:solidFill>
              </a:rPr>
              <a:t>Art und Intensität der Beeinträchtigung</a:t>
            </a:r>
          </a:p>
          <a:p>
            <a:pPr lvl="2" indent="0" algn="just"/>
            <a:endParaRPr lang="de-DE" sz="1400" b="0" i="0" dirty="0">
              <a:solidFill>
                <a:srgbClr val="28385B"/>
              </a:solidFill>
            </a:endParaRPr>
          </a:p>
          <a:p>
            <a:pPr lvl="2" indent="0" algn="just"/>
            <a:endParaRPr lang="de-DE" sz="1400" b="0" i="0" dirty="0">
              <a:solidFill>
                <a:srgbClr val="28385B"/>
              </a:solidFill>
            </a:endParaRPr>
          </a:p>
          <a:p>
            <a:pPr marL="466725" lvl="2" indent="-285750" algn="just">
              <a:buFont typeface="Arial" panose="020B0604020202020204" pitchFamily="34" charset="0"/>
              <a:buChar char="•"/>
            </a:pPr>
            <a:endParaRPr lang="de-DE" sz="1400" dirty="0">
              <a:solidFill>
                <a:srgbClr val="28385B"/>
              </a:solidFill>
            </a:endParaRPr>
          </a:p>
          <a:p>
            <a:pPr marL="466725" lvl="2" indent="-285750" algn="just">
              <a:buFont typeface="Arial" panose="020B0604020202020204" pitchFamily="34" charset="0"/>
              <a:buChar char="•"/>
            </a:pPr>
            <a:endParaRPr lang="de-DE" sz="1400" b="0" i="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Tree>
    <p:extLst>
      <p:ext uri="{BB962C8B-B14F-4D97-AF65-F5344CB8AC3E}">
        <p14:creationId xmlns:p14="http://schemas.microsoft.com/office/powerpoint/2010/main" val="12128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3BB96-265C-53C4-5737-F417C88E1BED}"/>
            </a:ext>
          </a:extLst>
        </p:cNvPr>
        <p:cNvGrpSpPr/>
        <p:nvPr/>
      </p:nvGrpSpPr>
      <p:grpSpPr>
        <a:xfrm>
          <a:off x="0" y="0"/>
          <a:ext cx="0" cy="0"/>
          <a:chOff x="0" y="0"/>
          <a:chExt cx="0" cy="0"/>
        </a:xfrm>
      </p:grpSpPr>
      <p:graphicFrame>
        <p:nvGraphicFramePr>
          <p:cNvPr id="14" name="Diagramm 13">
            <a:extLst>
              <a:ext uri="{FF2B5EF4-FFF2-40B4-BE49-F238E27FC236}">
                <a16:creationId xmlns:a16="http://schemas.microsoft.com/office/drawing/2014/main" id="{8B8A532B-597F-0733-8E93-325DF0499840}"/>
              </a:ext>
            </a:extLst>
          </p:cNvPr>
          <p:cNvGraphicFramePr/>
          <p:nvPr/>
        </p:nvGraphicFramePr>
        <p:xfrm>
          <a:off x="539552" y="1124744"/>
          <a:ext cx="5544616"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Inhaltsplatzhalter 1">
            <a:extLst>
              <a:ext uri="{FF2B5EF4-FFF2-40B4-BE49-F238E27FC236}">
                <a16:creationId xmlns:a16="http://schemas.microsoft.com/office/drawing/2014/main" id="{2D509300-E1DD-5CDF-6EF3-70D1786AA788}"/>
              </a:ext>
            </a:extLst>
          </p:cNvPr>
          <p:cNvSpPr>
            <a:spLocks noGrp="1"/>
          </p:cNvSpPr>
          <p:nvPr>
            <p:ph idx="1"/>
          </p:nvPr>
        </p:nvSpPr>
        <p:spPr>
          <a:xfrm>
            <a:off x="1061118" y="1987208"/>
            <a:ext cx="7582939" cy="4896544"/>
          </a:xfrm>
        </p:spPr>
        <p:txBody>
          <a:bodyPr numCol="1">
            <a:normAutofit/>
          </a:bodyPr>
          <a:lstStyle/>
          <a:p>
            <a:pPr marL="285750" indent="-285750" algn="just">
              <a:buFont typeface="Arial" panose="020B0604020202020204" pitchFamily="34" charset="0"/>
              <a:buChar char="•"/>
            </a:pPr>
            <a:r>
              <a:rPr lang="de-DE" sz="1400" i="0" dirty="0">
                <a:solidFill>
                  <a:srgbClr val="28385B"/>
                </a:solidFill>
              </a:rPr>
              <a:t>Kontrollfrage</a:t>
            </a:r>
            <a:r>
              <a:rPr lang="de-DE" sz="1400" b="0" i="0" dirty="0">
                <a:solidFill>
                  <a:srgbClr val="28385B"/>
                </a:solidFill>
              </a:rPr>
              <a:t>: Wird die Kontrolle über die Verbreitung der Äußerung aus der eigenen Hand gegeben?</a:t>
            </a:r>
          </a:p>
          <a:p>
            <a:pPr marL="466725" lvl="2" indent="-285750" algn="just">
              <a:buFont typeface="Arial" panose="020B0604020202020204" pitchFamily="34" charset="0"/>
              <a:buChar char="•"/>
            </a:pPr>
            <a:r>
              <a:rPr lang="de-DE" sz="1400" dirty="0">
                <a:solidFill>
                  <a:srgbClr val="28385B"/>
                </a:solidFill>
              </a:rPr>
              <a:t>(+): Öffentliches Profil, das auch für Dritte einsehbar ist</a:t>
            </a:r>
          </a:p>
          <a:p>
            <a:pPr marL="466725" lvl="2" indent="-285750" algn="just">
              <a:buFont typeface="Arial" panose="020B0604020202020204" pitchFamily="34" charset="0"/>
              <a:buChar char="•"/>
            </a:pPr>
            <a:r>
              <a:rPr lang="de-DE" sz="1400" dirty="0">
                <a:solidFill>
                  <a:srgbClr val="28385B"/>
                </a:solidFill>
              </a:rPr>
              <a:t>(+): Beiträge in Gruppen, die durch jeden Nutzer betreten werden können (auch private Gruppen, sofern keine „</a:t>
            </a:r>
            <a:r>
              <a:rPr lang="de-DE" sz="1400" dirty="0" err="1">
                <a:solidFill>
                  <a:srgbClr val="28385B"/>
                </a:solidFill>
              </a:rPr>
              <a:t>Adminfunktion</a:t>
            </a:r>
            <a:r>
              <a:rPr lang="de-DE" sz="1400" dirty="0">
                <a:solidFill>
                  <a:srgbClr val="28385B"/>
                </a:solidFill>
              </a:rPr>
              <a:t>“)</a:t>
            </a:r>
          </a:p>
          <a:p>
            <a:pPr marL="466725" lvl="2" indent="-285750" algn="just">
              <a:buFont typeface="Arial" panose="020B0604020202020204" pitchFamily="34" charset="0"/>
              <a:buChar char="•"/>
            </a:pPr>
            <a:r>
              <a:rPr lang="de-DE" sz="1400" dirty="0">
                <a:solidFill>
                  <a:srgbClr val="28385B"/>
                </a:solidFill>
              </a:rPr>
              <a:t>(+): Privates Profil, wobei sog. „Follower“ u.a. auch Arbeitskollegen oder Vorgesetzte sind</a:t>
            </a:r>
          </a:p>
          <a:p>
            <a:pPr marL="285750" indent="-285750" algn="just">
              <a:buFont typeface="Arial" panose="020B0604020202020204" pitchFamily="34" charset="0"/>
              <a:buChar char="•"/>
            </a:pPr>
            <a:endParaRPr lang="de-DE" sz="1400" b="0" i="0" dirty="0">
              <a:solidFill>
                <a:srgbClr val="28385B"/>
              </a:solidFill>
            </a:endParaRPr>
          </a:p>
          <a:p>
            <a:pPr marL="285750" indent="-285750" algn="just">
              <a:buFont typeface="Arial" panose="020B0604020202020204" pitchFamily="34" charset="0"/>
              <a:buChar char="•"/>
            </a:pPr>
            <a:r>
              <a:rPr lang="de-DE" sz="1400" b="0" i="0" dirty="0">
                <a:solidFill>
                  <a:srgbClr val="28385B"/>
                </a:solidFill>
              </a:rPr>
              <a:t>Besondere Datensicherheit (z.B. Ende-zu-Ende-Verschlüsselung) ist keine Frage der Abwägung, sondern der „Aufdeckung“ des außerdienstlichen Verhaltens und der prozessualen Verwertbarkeit</a:t>
            </a:r>
          </a:p>
          <a:p>
            <a:pPr lvl="2" indent="0" algn="just"/>
            <a:endParaRPr lang="de-DE" sz="1400" b="0" i="0" dirty="0">
              <a:solidFill>
                <a:srgbClr val="28385B"/>
              </a:solidFill>
            </a:endParaRPr>
          </a:p>
          <a:p>
            <a:pPr marL="466725" lvl="2" indent="-285750" algn="just">
              <a:buFont typeface="Arial" panose="020B0604020202020204" pitchFamily="34" charset="0"/>
              <a:buChar char="•"/>
            </a:pPr>
            <a:endParaRPr lang="de-DE" sz="1400" dirty="0">
              <a:solidFill>
                <a:srgbClr val="28385B"/>
              </a:solidFill>
            </a:endParaRPr>
          </a:p>
          <a:p>
            <a:pPr marL="466725" lvl="2" indent="-285750" algn="just">
              <a:buFont typeface="Arial" panose="020B0604020202020204" pitchFamily="34" charset="0"/>
              <a:buChar char="•"/>
            </a:pPr>
            <a:endParaRPr lang="de-DE" sz="1400" b="0" i="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Tree>
    <p:extLst>
      <p:ext uri="{BB962C8B-B14F-4D97-AF65-F5344CB8AC3E}">
        <p14:creationId xmlns:p14="http://schemas.microsoft.com/office/powerpoint/2010/main" val="275974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ED6B8-D700-8B79-2350-F3AAA3DB015F}"/>
            </a:ext>
          </a:extLst>
        </p:cNvPr>
        <p:cNvGrpSpPr/>
        <p:nvPr/>
      </p:nvGrpSpPr>
      <p:grpSpPr>
        <a:xfrm>
          <a:off x="0" y="0"/>
          <a:ext cx="0" cy="0"/>
          <a:chOff x="0" y="0"/>
          <a:chExt cx="0" cy="0"/>
        </a:xfrm>
      </p:grpSpPr>
      <p:graphicFrame>
        <p:nvGraphicFramePr>
          <p:cNvPr id="14" name="Diagramm 13">
            <a:extLst>
              <a:ext uri="{FF2B5EF4-FFF2-40B4-BE49-F238E27FC236}">
                <a16:creationId xmlns:a16="http://schemas.microsoft.com/office/drawing/2014/main" id="{DE0E8337-493E-2D51-801A-EE805A6C5722}"/>
              </a:ext>
            </a:extLst>
          </p:cNvPr>
          <p:cNvGraphicFramePr/>
          <p:nvPr/>
        </p:nvGraphicFramePr>
        <p:xfrm>
          <a:off x="539552" y="1124744"/>
          <a:ext cx="5544616"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a:extLst>
              <a:ext uri="{FF2B5EF4-FFF2-40B4-BE49-F238E27FC236}">
                <a16:creationId xmlns:a16="http://schemas.microsoft.com/office/drawing/2014/main" id="{F7A54332-E79E-54FC-873E-41069DBC8EB3}"/>
              </a:ext>
            </a:extLst>
          </p:cNvPr>
          <p:cNvSpPr/>
          <p:nvPr/>
        </p:nvSpPr>
        <p:spPr bwMode="auto">
          <a:xfrm>
            <a:off x="3599892" y="2060848"/>
            <a:ext cx="1944216" cy="1080120"/>
          </a:xfrm>
          <a:prstGeom prst="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de-DE" sz="1400" b="0" i="0" u="none" strike="noStrike" cap="none" normalizeH="0" baseline="0" dirty="0">
                <a:ln>
                  <a:noFill/>
                </a:ln>
                <a:solidFill>
                  <a:schemeClr val="bg1"/>
                </a:solidFill>
                <a:effectLst/>
                <a:latin typeface="+mn-lt"/>
                <a:cs typeface="Arial" charset="0"/>
              </a:rPr>
              <a:t>Konzeptionelles „Dilemma“?</a:t>
            </a:r>
          </a:p>
        </p:txBody>
      </p:sp>
      <p:cxnSp>
        <p:nvCxnSpPr>
          <p:cNvPr id="6" name="Gerade Verbindung mit Pfeil 5">
            <a:extLst>
              <a:ext uri="{FF2B5EF4-FFF2-40B4-BE49-F238E27FC236}">
                <a16:creationId xmlns:a16="http://schemas.microsoft.com/office/drawing/2014/main" id="{F03894B8-C995-7E6E-0656-4FE8F6A87CC7}"/>
              </a:ext>
            </a:extLst>
          </p:cNvPr>
          <p:cNvCxnSpPr/>
          <p:nvPr/>
        </p:nvCxnSpPr>
        <p:spPr bwMode="auto">
          <a:xfrm flipH="1">
            <a:off x="2915816" y="3284984"/>
            <a:ext cx="576064" cy="57606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mit Pfeil 6">
            <a:extLst>
              <a:ext uri="{FF2B5EF4-FFF2-40B4-BE49-F238E27FC236}">
                <a16:creationId xmlns:a16="http://schemas.microsoft.com/office/drawing/2014/main" id="{3FB71C69-EB80-6986-E118-2A23F12EE097}"/>
              </a:ext>
            </a:extLst>
          </p:cNvPr>
          <p:cNvCxnSpPr/>
          <p:nvPr/>
        </p:nvCxnSpPr>
        <p:spPr bwMode="auto">
          <a:xfrm>
            <a:off x="5705892" y="3212976"/>
            <a:ext cx="522292" cy="64807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Gewitterblitz 7">
            <a:extLst>
              <a:ext uri="{FF2B5EF4-FFF2-40B4-BE49-F238E27FC236}">
                <a16:creationId xmlns:a16="http://schemas.microsoft.com/office/drawing/2014/main" id="{0A42EA75-6F3B-C20F-04CB-7725426522D1}"/>
              </a:ext>
            </a:extLst>
          </p:cNvPr>
          <p:cNvSpPr/>
          <p:nvPr/>
        </p:nvSpPr>
        <p:spPr bwMode="auto">
          <a:xfrm>
            <a:off x="4248432" y="3973103"/>
            <a:ext cx="395576" cy="1080120"/>
          </a:xfrm>
          <a:prstGeom prst="lightningBolt">
            <a:avLst/>
          </a:prstGeom>
          <a:solidFill>
            <a:srgbClr val="FFC000">
              <a:alpha val="66000"/>
            </a:srgbClr>
          </a:solidFill>
          <a:ln>
            <a:solidFill>
              <a:srgbClr val="FFD675"/>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600" b="0" i="0" u="none" strike="noStrike" cap="none" normalizeH="0" baseline="0" dirty="0" err="1">
              <a:ln>
                <a:noFill/>
              </a:ln>
              <a:solidFill>
                <a:schemeClr val="bg1"/>
              </a:solidFill>
              <a:effectLst/>
              <a:latin typeface="+mn-lt"/>
              <a:cs typeface="Arial" charset="0"/>
            </a:endParaRPr>
          </a:p>
        </p:txBody>
      </p:sp>
      <p:sp>
        <p:nvSpPr>
          <p:cNvPr id="9" name="Textfeld 8">
            <a:extLst>
              <a:ext uri="{FF2B5EF4-FFF2-40B4-BE49-F238E27FC236}">
                <a16:creationId xmlns:a16="http://schemas.microsoft.com/office/drawing/2014/main" id="{C38749CE-EA37-2377-A793-B376B8C8AA4A}"/>
              </a:ext>
            </a:extLst>
          </p:cNvPr>
          <p:cNvSpPr txBox="1"/>
          <p:nvPr/>
        </p:nvSpPr>
        <p:spPr>
          <a:xfrm>
            <a:off x="1115616" y="3994831"/>
            <a:ext cx="2736304" cy="2367761"/>
          </a:xfrm>
          <a:prstGeom prst="rect">
            <a:avLst/>
          </a:prstGeom>
          <a:noFill/>
        </p:spPr>
        <p:txBody>
          <a:bodyPr wrap="square" lIns="0" tIns="0" rIns="0" bIns="0" rtlCol="0">
            <a:noAutofit/>
          </a:bodyPr>
          <a:lstStyle/>
          <a:p>
            <a:r>
              <a:rPr lang="de-DE" sz="1200" b="1" u="sng" dirty="0">
                <a:latin typeface="+mn-lt"/>
              </a:rPr>
              <a:t>Stärkere Gewichtung der Meinungsfreiheit</a:t>
            </a:r>
            <a:endParaRPr lang="de-DE" sz="1200" dirty="0">
              <a:latin typeface="+mn-lt"/>
            </a:endParaRPr>
          </a:p>
          <a:p>
            <a:endParaRPr lang="de-DE" sz="1200" dirty="0">
              <a:latin typeface="+mn-lt"/>
            </a:endParaRPr>
          </a:p>
          <a:p>
            <a:r>
              <a:rPr lang="de-DE" sz="1200" dirty="0">
                <a:latin typeface="+mn-lt"/>
              </a:rPr>
              <a:t>Äußerung zielt darauf, einen Beitrag zur öffentlichen Meinungsbildung zu leisten und dient nicht primär der emotionalisierenden Auseinandersetzung mit einer Person</a:t>
            </a:r>
          </a:p>
        </p:txBody>
      </p:sp>
      <p:sp>
        <p:nvSpPr>
          <p:cNvPr id="10" name="Textfeld 9">
            <a:extLst>
              <a:ext uri="{FF2B5EF4-FFF2-40B4-BE49-F238E27FC236}">
                <a16:creationId xmlns:a16="http://schemas.microsoft.com/office/drawing/2014/main" id="{924271FE-A168-A138-965D-07E2489788D6}"/>
              </a:ext>
            </a:extLst>
          </p:cNvPr>
          <p:cNvSpPr txBox="1"/>
          <p:nvPr/>
        </p:nvSpPr>
        <p:spPr>
          <a:xfrm>
            <a:off x="5004048" y="3994831"/>
            <a:ext cx="2736304" cy="2367761"/>
          </a:xfrm>
          <a:prstGeom prst="rect">
            <a:avLst/>
          </a:prstGeom>
          <a:noFill/>
        </p:spPr>
        <p:txBody>
          <a:bodyPr wrap="square" lIns="0" tIns="0" rIns="0" bIns="0" rtlCol="0">
            <a:noAutofit/>
          </a:bodyPr>
          <a:lstStyle/>
          <a:p>
            <a:r>
              <a:rPr lang="de-DE" sz="1200" b="1" u="sng" dirty="0">
                <a:latin typeface="+mn-lt"/>
              </a:rPr>
              <a:t>Stärkere Beeinträchtigung der Arbeitgeberinteressen</a:t>
            </a:r>
            <a:br>
              <a:rPr lang="de-DE" sz="1200" dirty="0">
                <a:latin typeface="+mn-lt"/>
              </a:rPr>
            </a:br>
            <a:endParaRPr lang="de-DE" sz="1200" dirty="0">
              <a:latin typeface="+mn-lt"/>
            </a:endParaRPr>
          </a:p>
          <a:p>
            <a:r>
              <a:rPr lang="de-DE" sz="1200" dirty="0">
                <a:latin typeface="+mn-lt"/>
              </a:rPr>
              <a:t>Äußerung erhält durch den gezielten Beitrag zur öffentlichen Meinungsbildung eine höhere Reichweite</a:t>
            </a:r>
          </a:p>
        </p:txBody>
      </p:sp>
      <p:sp>
        <p:nvSpPr>
          <p:cNvPr id="11" name="Denkblase: wolkenförmig 11">
            <a:extLst>
              <a:ext uri="{FF2B5EF4-FFF2-40B4-BE49-F238E27FC236}">
                <a16:creationId xmlns:a16="http://schemas.microsoft.com/office/drawing/2014/main" id="{A8DDDB8E-2F30-BAB4-3644-5B63D1C39649}"/>
              </a:ext>
            </a:extLst>
          </p:cNvPr>
          <p:cNvSpPr/>
          <p:nvPr/>
        </p:nvSpPr>
        <p:spPr bwMode="auto">
          <a:xfrm>
            <a:off x="6372200" y="1769344"/>
            <a:ext cx="2520515" cy="1798556"/>
          </a:xfrm>
          <a:prstGeom prst="cloudCallout">
            <a:avLst/>
          </a:prstGeom>
          <a:solidFill>
            <a:srgbClr val="788BB5">
              <a:alpha val="87264"/>
            </a:srgbClr>
          </a:solidFill>
          <a:ln>
            <a:solidFill>
              <a:srgbClr val="28385B"/>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de-DE" sz="1200" b="0" i="0" u="none" strike="noStrike" cap="none" normalizeH="0" baseline="0" dirty="0">
                <a:ln>
                  <a:noFill/>
                </a:ln>
                <a:solidFill>
                  <a:schemeClr val="bg1"/>
                </a:solidFill>
                <a:effectLst/>
                <a:latin typeface="+mn-lt"/>
                <a:cs typeface="Arial" charset="0"/>
              </a:rPr>
              <a:t>Im Arbeitsrecht häufig nur bei „politischen“ oder gesellschafts-kritischen Äußerungen problematisch</a:t>
            </a:r>
          </a:p>
        </p:txBody>
      </p:sp>
    </p:spTree>
    <p:extLst>
      <p:ext uri="{BB962C8B-B14F-4D97-AF65-F5344CB8AC3E}">
        <p14:creationId xmlns:p14="http://schemas.microsoft.com/office/powerpoint/2010/main" val="105046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9B6AB-121B-468A-AD53-901907AA6ED0}"/>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9AEDC7EF-B745-94CA-F3E5-D3633CC244F5}"/>
              </a:ext>
            </a:extLst>
          </p:cNvPr>
          <p:cNvSpPr>
            <a:spLocks noGrp="1"/>
          </p:cNvSpPr>
          <p:nvPr>
            <p:ph idx="1"/>
          </p:nvPr>
        </p:nvSpPr>
        <p:spPr>
          <a:xfrm>
            <a:off x="373437" y="1961456"/>
            <a:ext cx="8424000" cy="4896544"/>
          </a:xfrm>
        </p:spPr>
        <p:txBody>
          <a:bodyPr numCol="1">
            <a:normAutofit/>
          </a:bodyPr>
          <a:lstStyle/>
          <a:p>
            <a:pPr marL="285750" indent="-285750" algn="just">
              <a:buFont typeface="Arial" panose="020B0604020202020204" pitchFamily="34" charset="0"/>
              <a:buChar char="•"/>
            </a:pPr>
            <a:r>
              <a:rPr lang="de-DE" sz="1400" b="0" i="0" dirty="0">
                <a:solidFill>
                  <a:srgbClr val="28385B"/>
                </a:solidFill>
              </a:rPr>
              <a:t>Zutreffende Ableitung einer gesteigerten Rücksichtnahmepflicht aus hervorgehobener Stellung im Betrieb, z.B. für leitende Angestellte oder Profifußballspieler</a:t>
            </a:r>
          </a:p>
          <a:p>
            <a:pPr marL="285750" indent="-285750" algn="just">
              <a:buFont typeface="Arial" panose="020B0604020202020204" pitchFamily="34" charset="0"/>
              <a:buChar char="•"/>
            </a:pPr>
            <a:r>
              <a:rPr lang="de-DE" sz="1400" b="0" i="0" dirty="0">
                <a:solidFill>
                  <a:srgbClr val="28385B"/>
                </a:solidFill>
              </a:rPr>
              <a:t>Begründungen für gesteigerte Rücksichtnahmepflicht allerdings oft unscharf</a:t>
            </a:r>
          </a:p>
          <a:p>
            <a:pPr marL="466725" lvl="2" indent="-285750" algn="just">
              <a:buFont typeface="Arial" panose="020B0604020202020204" pitchFamily="34" charset="0"/>
              <a:buChar char="•"/>
            </a:pPr>
            <a:r>
              <a:rPr lang="de-DE" sz="1400" dirty="0">
                <a:solidFill>
                  <a:srgbClr val="28385B"/>
                </a:solidFill>
              </a:rPr>
              <a:t>„Besonderheiten des Profisports“ sind als Argumentationsmuster ungeeignet</a:t>
            </a:r>
          </a:p>
          <a:p>
            <a:pPr marL="466725" lvl="2" indent="-285750" algn="just">
              <a:buFont typeface="Arial" panose="020B0604020202020204" pitchFamily="34" charset="0"/>
              <a:buChar char="•"/>
            </a:pPr>
            <a:r>
              <a:rPr lang="de-DE" sz="1400" dirty="0">
                <a:solidFill>
                  <a:srgbClr val="28385B"/>
                </a:solidFill>
              </a:rPr>
              <a:t>Höhe des Gehalts darf ebenfalls nicht ausschlaggebend sein</a:t>
            </a:r>
            <a:endParaRPr lang="de-DE" sz="1400" b="0" i="0" dirty="0">
              <a:solidFill>
                <a:srgbClr val="28385B"/>
              </a:solidFill>
            </a:endParaRPr>
          </a:p>
          <a:p>
            <a:pPr marL="285750" indent="-285750" algn="just">
              <a:buFont typeface="Arial" panose="020B0604020202020204" pitchFamily="34" charset="0"/>
              <a:buChar char="•"/>
            </a:pPr>
            <a:r>
              <a:rPr lang="de-DE" sz="1400" b="0" i="0" dirty="0">
                <a:solidFill>
                  <a:srgbClr val="28385B"/>
                </a:solidFill>
              </a:rPr>
              <a:t>Maßgeblich: </a:t>
            </a:r>
            <a:r>
              <a:rPr lang="de-DE" sz="1400" b="0" i="0" dirty="0" err="1">
                <a:solidFill>
                  <a:srgbClr val="28385B"/>
                </a:solidFill>
              </a:rPr>
              <a:t>Repräsentant:in</a:t>
            </a:r>
            <a:r>
              <a:rPr lang="de-DE" sz="1400" b="0" i="0" dirty="0">
                <a:solidFill>
                  <a:srgbClr val="28385B"/>
                </a:solidFill>
              </a:rPr>
              <a:t> des Arbeitgebers in der öffentlichen Wahrnehmung </a:t>
            </a:r>
            <a:r>
              <a:rPr lang="de-DE" sz="1400" b="0" i="0" dirty="0">
                <a:solidFill>
                  <a:srgbClr val="28385B"/>
                </a:solidFill>
                <a:sym typeface="Wingdings" panose="05000000000000000000" pitchFamily="2" charset="2"/>
              </a:rPr>
              <a:t> „Reichweite und Wirkung“ einer Äußerung</a:t>
            </a:r>
          </a:p>
          <a:p>
            <a:pPr marL="285750" indent="-285750" algn="just">
              <a:buFont typeface="Arial" panose="020B0604020202020204" pitchFamily="34" charset="0"/>
              <a:buChar char="•"/>
            </a:pPr>
            <a:r>
              <a:rPr lang="de-DE" sz="1400" b="0" i="0" dirty="0">
                <a:solidFill>
                  <a:srgbClr val="28385B"/>
                </a:solidFill>
              </a:rPr>
              <a:t>Auf zweiter Abwägungsebene kann exponierte Stellung im Betrieb oder Unternehmen ebenfalls zulasten der </a:t>
            </a:r>
            <a:r>
              <a:rPr lang="de-DE" sz="1400" b="0" i="0" dirty="0" err="1">
                <a:solidFill>
                  <a:srgbClr val="28385B"/>
                </a:solidFill>
              </a:rPr>
              <a:t>Arbeitnehmer:in</a:t>
            </a:r>
            <a:r>
              <a:rPr lang="de-DE" sz="1400" b="0" i="0" dirty="0">
                <a:solidFill>
                  <a:srgbClr val="28385B"/>
                </a:solidFill>
              </a:rPr>
              <a:t> berücksichtigt werden</a:t>
            </a:r>
          </a:p>
          <a:p>
            <a:pPr marL="285750" indent="-285750" algn="just">
              <a:buFont typeface="Arial" panose="020B0604020202020204" pitchFamily="34" charset="0"/>
              <a:buChar char="•"/>
            </a:pPr>
            <a:r>
              <a:rPr lang="de-DE" sz="1400" i="0" dirty="0">
                <a:solidFill>
                  <a:srgbClr val="28385B"/>
                </a:solidFill>
              </a:rPr>
              <a:t>Fazit</a:t>
            </a:r>
            <a:r>
              <a:rPr lang="de-DE" sz="1400" b="0" i="0" dirty="0">
                <a:solidFill>
                  <a:srgbClr val="28385B"/>
                </a:solidFill>
              </a:rPr>
              <a:t>: Keine eigenständige Abwägungskategorie, aber abwägungsrelevant</a:t>
            </a:r>
          </a:p>
          <a:p>
            <a:pPr marL="285750" indent="-285750" algn="just">
              <a:buFont typeface="Arial" panose="020B0604020202020204" pitchFamily="34" charset="0"/>
              <a:buChar char="•"/>
            </a:pPr>
            <a:endParaRPr lang="de-DE" sz="1400" b="0" i="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
        <p:nvSpPr>
          <p:cNvPr id="3" name="Titel 2">
            <a:extLst>
              <a:ext uri="{FF2B5EF4-FFF2-40B4-BE49-F238E27FC236}">
                <a16:creationId xmlns:a16="http://schemas.microsoft.com/office/drawing/2014/main" id="{F2187158-7C7E-9FBC-404F-EACCBC893434}"/>
              </a:ext>
            </a:extLst>
          </p:cNvPr>
          <p:cNvSpPr>
            <a:spLocks noGrp="1"/>
          </p:cNvSpPr>
          <p:nvPr>
            <p:ph type="title"/>
          </p:nvPr>
        </p:nvSpPr>
        <p:spPr>
          <a:xfrm>
            <a:off x="360000" y="1196752"/>
            <a:ext cx="8424000" cy="576000"/>
          </a:xfrm>
        </p:spPr>
        <p:txBody>
          <a:bodyPr>
            <a:normAutofit fontScale="90000"/>
          </a:bodyPr>
          <a:lstStyle/>
          <a:p>
            <a:pPr algn="ctr"/>
            <a:r>
              <a:rPr lang="de-DE" dirty="0"/>
              <a:t>Sonderstellung der </a:t>
            </a:r>
            <a:r>
              <a:rPr lang="de-DE" dirty="0" err="1"/>
              <a:t>Arbeitnehmer:in</a:t>
            </a:r>
            <a:r>
              <a:rPr lang="de-DE" dirty="0"/>
              <a:t> als eigene Abwägungskategorie?</a:t>
            </a:r>
          </a:p>
        </p:txBody>
      </p:sp>
    </p:spTree>
    <p:extLst>
      <p:ext uri="{BB962C8B-B14F-4D97-AF65-F5344CB8AC3E}">
        <p14:creationId xmlns:p14="http://schemas.microsoft.com/office/powerpoint/2010/main" val="256700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55A38007-132F-541A-EB92-2FD6E0BABC11}"/>
              </a:ext>
            </a:extLst>
          </p:cNvPr>
          <p:cNvPicPr>
            <a:picLocks noGrp="1" noChangeAspect="1"/>
          </p:cNvPicPr>
          <p:nvPr>
            <p:ph idx="1"/>
          </p:nvPr>
        </p:nvPicPr>
        <p:blipFill>
          <a:blip r:embed="rId3"/>
          <a:stretch>
            <a:fillRect/>
          </a:stretch>
        </p:blipFill>
        <p:spPr>
          <a:xfrm rot="21380410">
            <a:off x="398281" y="2060848"/>
            <a:ext cx="4689846" cy="1770237"/>
          </a:xfrm>
        </p:spPr>
      </p:pic>
      <p:pic>
        <p:nvPicPr>
          <p:cNvPr id="12" name="Grafik 11">
            <a:extLst>
              <a:ext uri="{FF2B5EF4-FFF2-40B4-BE49-F238E27FC236}">
                <a16:creationId xmlns:a16="http://schemas.microsoft.com/office/drawing/2014/main" id="{901DA1E7-B401-1528-0D8E-57399ADAAA1F}"/>
              </a:ext>
            </a:extLst>
          </p:cNvPr>
          <p:cNvPicPr>
            <a:picLocks noChangeAspect="1"/>
          </p:cNvPicPr>
          <p:nvPr/>
        </p:nvPicPr>
        <p:blipFill>
          <a:blip r:embed="rId4"/>
          <a:stretch>
            <a:fillRect/>
          </a:stretch>
        </p:blipFill>
        <p:spPr>
          <a:xfrm rot="293069">
            <a:off x="1808409" y="4509972"/>
            <a:ext cx="5872181" cy="1300877"/>
          </a:xfrm>
          <a:prstGeom prst="rect">
            <a:avLst/>
          </a:prstGeom>
        </p:spPr>
      </p:pic>
      <p:pic>
        <p:nvPicPr>
          <p:cNvPr id="14" name="Grafik 13">
            <a:extLst>
              <a:ext uri="{FF2B5EF4-FFF2-40B4-BE49-F238E27FC236}">
                <a16:creationId xmlns:a16="http://schemas.microsoft.com/office/drawing/2014/main" id="{BD534629-0E46-1C8D-E04B-4115BF31FE12}"/>
              </a:ext>
            </a:extLst>
          </p:cNvPr>
          <p:cNvPicPr>
            <a:picLocks noChangeAspect="1"/>
          </p:cNvPicPr>
          <p:nvPr/>
        </p:nvPicPr>
        <p:blipFill>
          <a:blip r:embed="rId5"/>
          <a:stretch>
            <a:fillRect/>
          </a:stretch>
        </p:blipFill>
        <p:spPr>
          <a:xfrm>
            <a:off x="5580112" y="1997599"/>
            <a:ext cx="2951820" cy="1967880"/>
          </a:xfrm>
          <a:prstGeom prst="rect">
            <a:avLst/>
          </a:prstGeom>
        </p:spPr>
      </p:pic>
    </p:spTree>
    <p:extLst>
      <p:ext uri="{BB962C8B-B14F-4D97-AF65-F5344CB8AC3E}">
        <p14:creationId xmlns:p14="http://schemas.microsoft.com/office/powerpoint/2010/main" val="1185729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8E046B-09CC-F3EF-A07F-1B1917590DB5}"/>
              </a:ext>
            </a:extLst>
          </p:cNvPr>
          <p:cNvSpPr>
            <a:spLocks noGrp="1"/>
          </p:cNvSpPr>
          <p:nvPr>
            <p:ph type="title"/>
          </p:nvPr>
        </p:nvSpPr>
        <p:spPr>
          <a:xfrm>
            <a:off x="358774" y="1318445"/>
            <a:ext cx="8424000" cy="576000"/>
          </a:xfrm>
        </p:spPr>
        <p:txBody>
          <a:bodyPr>
            <a:normAutofit fontScale="90000"/>
          </a:bodyPr>
          <a:lstStyle/>
          <a:p>
            <a:pPr algn="ctr"/>
            <a:r>
              <a:rPr lang="de-DE" sz="2400" b="1" dirty="0"/>
              <a:t>Exkurs</a:t>
            </a:r>
            <a:r>
              <a:rPr lang="de-DE" sz="2400" dirty="0"/>
              <a:t>: Vertraulichkeitserwartung bei Äußerungen in sozialen Medien</a:t>
            </a:r>
            <a:endParaRPr lang="de-DE" dirty="0"/>
          </a:p>
        </p:txBody>
      </p:sp>
      <p:sp>
        <p:nvSpPr>
          <p:cNvPr id="6" name="Inhaltsplatzhalter 5">
            <a:extLst>
              <a:ext uri="{FF2B5EF4-FFF2-40B4-BE49-F238E27FC236}">
                <a16:creationId xmlns:a16="http://schemas.microsoft.com/office/drawing/2014/main" id="{1DE897F3-4F81-B969-7E94-233A6D6A2344}"/>
              </a:ext>
            </a:extLst>
          </p:cNvPr>
          <p:cNvSpPr>
            <a:spLocks noGrp="1"/>
          </p:cNvSpPr>
          <p:nvPr>
            <p:ph idx="1"/>
          </p:nvPr>
        </p:nvSpPr>
        <p:spPr>
          <a:xfrm>
            <a:off x="1147161" y="3085712"/>
            <a:ext cx="7207266" cy="3672408"/>
          </a:xfrm>
        </p:spPr>
        <p:txBody>
          <a:bodyPr/>
          <a:lstStyle/>
          <a:p>
            <a:endParaRPr lang="de-DE" b="0" i="0" dirty="0"/>
          </a:p>
          <a:p>
            <a:endParaRPr lang="de-DE" b="0" i="0" dirty="0"/>
          </a:p>
          <a:p>
            <a:endParaRPr lang="de-DE" b="0" i="0" dirty="0"/>
          </a:p>
          <a:p>
            <a:endParaRPr lang="de-DE" b="0" i="0" dirty="0"/>
          </a:p>
          <a:p>
            <a:endParaRPr lang="de-DE" b="0" i="0" dirty="0"/>
          </a:p>
          <a:p>
            <a:endParaRPr lang="de-DE" b="0" i="0" dirty="0"/>
          </a:p>
          <a:p>
            <a:endParaRPr lang="de-DE" b="0" i="0" dirty="0"/>
          </a:p>
          <a:p>
            <a:pPr algn="ctr"/>
            <a:endParaRPr lang="de-DE" b="0" i="0" dirty="0"/>
          </a:p>
        </p:txBody>
      </p:sp>
      <p:sp>
        <p:nvSpPr>
          <p:cNvPr id="7" name="Pfeil: nach rechts 6">
            <a:extLst>
              <a:ext uri="{FF2B5EF4-FFF2-40B4-BE49-F238E27FC236}">
                <a16:creationId xmlns:a16="http://schemas.microsoft.com/office/drawing/2014/main" id="{69761C03-A9A1-943C-CBAE-E74C426CF45A}"/>
              </a:ext>
            </a:extLst>
          </p:cNvPr>
          <p:cNvSpPr/>
          <p:nvPr/>
        </p:nvSpPr>
        <p:spPr bwMode="auto">
          <a:xfrm>
            <a:off x="2700784" y="3404295"/>
            <a:ext cx="1224136" cy="360041"/>
          </a:xfrm>
          <a:prstGeom prst="right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600" b="0" i="0" u="none" strike="noStrike" cap="none" normalizeH="0" baseline="0" dirty="0" err="1">
              <a:ln>
                <a:noFill/>
              </a:ln>
              <a:solidFill>
                <a:schemeClr val="bg1"/>
              </a:solidFill>
              <a:effectLst/>
              <a:latin typeface="+mn-lt"/>
              <a:cs typeface="Arial" charset="0"/>
            </a:endParaRPr>
          </a:p>
        </p:txBody>
      </p:sp>
      <p:sp>
        <p:nvSpPr>
          <p:cNvPr id="8" name="Pfeil: nach rechts 7">
            <a:extLst>
              <a:ext uri="{FF2B5EF4-FFF2-40B4-BE49-F238E27FC236}">
                <a16:creationId xmlns:a16="http://schemas.microsoft.com/office/drawing/2014/main" id="{13D10333-87F9-B8EB-C390-23FBABD3DD99}"/>
              </a:ext>
            </a:extLst>
          </p:cNvPr>
          <p:cNvSpPr/>
          <p:nvPr/>
        </p:nvSpPr>
        <p:spPr bwMode="auto">
          <a:xfrm rot="10800000">
            <a:off x="5232105" y="3404295"/>
            <a:ext cx="1224136" cy="360041"/>
          </a:xfrm>
          <a:prstGeom prst="right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600" b="0" i="0" u="none" strike="noStrike" cap="none" normalizeH="0" baseline="0" dirty="0" err="1">
              <a:ln>
                <a:noFill/>
              </a:ln>
              <a:solidFill>
                <a:schemeClr val="bg1"/>
              </a:solidFill>
              <a:effectLst/>
              <a:latin typeface="+mn-lt"/>
              <a:cs typeface="Arial" charset="0"/>
            </a:endParaRPr>
          </a:p>
        </p:txBody>
      </p:sp>
      <p:sp>
        <p:nvSpPr>
          <p:cNvPr id="9" name="Gewitterblitz 8">
            <a:extLst>
              <a:ext uri="{FF2B5EF4-FFF2-40B4-BE49-F238E27FC236}">
                <a16:creationId xmlns:a16="http://schemas.microsoft.com/office/drawing/2014/main" id="{4988870E-AC6F-B91D-5381-373448DCE5B8}"/>
              </a:ext>
            </a:extLst>
          </p:cNvPr>
          <p:cNvSpPr/>
          <p:nvPr/>
        </p:nvSpPr>
        <p:spPr bwMode="auto">
          <a:xfrm>
            <a:off x="4430216" y="3152267"/>
            <a:ext cx="360040" cy="864096"/>
          </a:xfrm>
          <a:prstGeom prst="lightningBolt">
            <a:avLst/>
          </a:prstGeom>
          <a:solidFill>
            <a:srgbClr val="FFC000"/>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600" b="0" i="0" u="none" strike="noStrike" cap="none" normalizeH="0" baseline="0" dirty="0" err="1">
              <a:ln>
                <a:noFill/>
              </a:ln>
              <a:solidFill>
                <a:schemeClr val="bg1"/>
              </a:solidFill>
              <a:effectLst/>
              <a:latin typeface="+mn-lt"/>
              <a:cs typeface="Arial" charset="0"/>
            </a:endParaRPr>
          </a:p>
        </p:txBody>
      </p:sp>
      <p:sp>
        <p:nvSpPr>
          <p:cNvPr id="11" name="Textfeld 10">
            <a:extLst>
              <a:ext uri="{FF2B5EF4-FFF2-40B4-BE49-F238E27FC236}">
                <a16:creationId xmlns:a16="http://schemas.microsoft.com/office/drawing/2014/main" id="{52F81109-A0FC-CA43-1CEF-BB8C14A68D90}"/>
              </a:ext>
            </a:extLst>
          </p:cNvPr>
          <p:cNvSpPr txBox="1"/>
          <p:nvPr/>
        </p:nvSpPr>
        <p:spPr>
          <a:xfrm>
            <a:off x="623503" y="3367638"/>
            <a:ext cx="1876176" cy="720080"/>
          </a:xfrm>
          <a:prstGeom prst="rect">
            <a:avLst/>
          </a:prstGeom>
          <a:noFill/>
        </p:spPr>
        <p:txBody>
          <a:bodyPr wrap="square" lIns="0" tIns="0" rIns="0" bIns="0" rtlCol="0">
            <a:noAutofit/>
          </a:bodyPr>
          <a:lstStyle/>
          <a:p>
            <a:r>
              <a:rPr lang="de-DE" sz="1400" b="1" dirty="0">
                <a:latin typeface="+mn-lt"/>
              </a:rPr>
              <a:t>Nutzung sozialer Medien</a:t>
            </a:r>
          </a:p>
          <a:p>
            <a:endParaRPr lang="de-DE" sz="1200" b="1" dirty="0">
              <a:latin typeface="+mn-lt"/>
            </a:endParaRPr>
          </a:p>
          <a:p>
            <a:endParaRPr lang="de-DE" sz="1200" dirty="0">
              <a:solidFill>
                <a:srgbClr val="28385B"/>
              </a:solidFill>
              <a:latin typeface="+mn-lt"/>
            </a:endParaRPr>
          </a:p>
          <a:p>
            <a:endParaRPr lang="de-DE" sz="1200" dirty="0">
              <a:solidFill>
                <a:srgbClr val="28385B"/>
              </a:solidFill>
              <a:latin typeface="+mn-lt"/>
            </a:endParaRPr>
          </a:p>
          <a:p>
            <a:endParaRPr lang="de-DE" sz="1200" dirty="0">
              <a:solidFill>
                <a:srgbClr val="28385B"/>
              </a:solidFill>
              <a:latin typeface="+mn-lt"/>
            </a:endParaRPr>
          </a:p>
          <a:p>
            <a:endParaRPr lang="de-DE" sz="1200" dirty="0">
              <a:solidFill>
                <a:srgbClr val="28385B"/>
              </a:solidFill>
              <a:latin typeface="+mn-lt"/>
            </a:endParaRPr>
          </a:p>
          <a:p>
            <a:endParaRPr lang="de-DE" sz="1200" dirty="0">
              <a:solidFill>
                <a:srgbClr val="28385B"/>
              </a:solidFill>
              <a:latin typeface="+mn-lt"/>
            </a:endParaRPr>
          </a:p>
          <a:p>
            <a:endParaRPr lang="de-DE" sz="1200" dirty="0">
              <a:solidFill>
                <a:srgbClr val="28385B"/>
              </a:solidFill>
              <a:latin typeface="+mn-lt"/>
            </a:endParaRPr>
          </a:p>
          <a:p>
            <a:endParaRPr lang="de-DE" sz="1400" b="1" dirty="0">
              <a:latin typeface="+mn-lt"/>
            </a:endParaRPr>
          </a:p>
        </p:txBody>
      </p:sp>
      <p:sp>
        <p:nvSpPr>
          <p:cNvPr id="12" name="Textfeld 11">
            <a:extLst>
              <a:ext uri="{FF2B5EF4-FFF2-40B4-BE49-F238E27FC236}">
                <a16:creationId xmlns:a16="http://schemas.microsoft.com/office/drawing/2014/main" id="{6B87D75F-A1F1-1B93-3047-E56735384CD6}"/>
              </a:ext>
            </a:extLst>
          </p:cNvPr>
          <p:cNvSpPr txBox="1"/>
          <p:nvPr/>
        </p:nvSpPr>
        <p:spPr>
          <a:xfrm>
            <a:off x="6660232" y="3373071"/>
            <a:ext cx="2122542" cy="720080"/>
          </a:xfrm>
          <a:prstGeom prst="rect">
            <a:avLst/>
          </a:prstGeom>
          <a:noFill/>
        </p:spPr>
        <p:txBody>
          <a:bodyPr wrap="square" lIns="0" tIns="0" rIns="0" bIns="0" rtlCol="0">
            <a:noAutofit/>
          </a:bodyPr>
          <a:lstStyle/>
          <a:p>
            <a:r>
              <a:rPr lang="de-DE" sz="1400" b="1" dirty="0">
                <a:latin typeface="+mn-lt"/>
              </a:rPr>
              <a:t>Vertraulichkeit der Kommunikation</a:t>
            </a:r>
          </a:p>
        </p:txBody>
      </p:sp>
      <p:sp>
        <p:nvSpPr>
          <p:cNvPr id="5" name="Textfeld 4">
            <a:extLst>
              <a:ext uri="{FF2B5EF4-FFF2-40B4-BE49-F238E27FC236}">
                <a16:creationId xmlns:a16="http://schemas.microsoft.com/office/drawing/2014/main" id="{0ACDDC52-4AF3-F764-761D-F239792772C0}"/>
              </a:ext>
            </a:extLst>
          </p:cNvPr>
          <p:cNvSpPr txBox="1"/>
          <p:nvPr/>
        </p:nvSpPr>
        <p:spPr>
          <a:xfrm>
            <a:off x="6541996" y="3520261"/>
            <a:ext cx="2240778" cy="720080"/>
          </a:xfrm>
          <a:prstGeom prst="rect">
            <a:avLst/>
          </a:prstGeom>
          <a:noFill/>
        </p:spPr>
        <p:txBody>
          <a:bodyPr wrap="square" lIns="0" tIns="0" rIns="0" bIns="0" rtlCol="0">
            <a:noAutofit/>
          </a:bodyPr>
          <a:lstStyle/>
          <a:p>
            <a:pPr marL="285750" indent="-285750">
              <a:buFont typeface="Arial" panose="020B0604020202020204" pitchFamily="34" charset="0"/>
              <a:buChar char="•"/>
            </a:pPr>
            <a:endParaRPr lang="de-DE" sz="1400" dirty="0">
              <a:latin typeface="+mn-lt"/>
            </a:endParaRPr>
          </a:p>
        </p:txBody>
      </p:sp>
      <p:sp>
        <p:nvSpPr>
          <p:cNvPr id="10" name="Textfeld 9">
            <a:extLst>
              <a:ext uri="{FF2B5EF4-FFF2-40B4-BE49-F238E27FC236}">
                <a16:creationId xmlns:a16="http://schemas.microsoft.com/office/drawing/2014/main" id="{7C8F510C-56F8-D16D-4914-EABBBA89F702}"/>
              </a:ext>
            </a:extLst>
          </p:cNvPr>
          <p:cNvSpPr txBox="1"/>
          <p:nvPr/>
        </p:nvSpPr>
        <p:spPr>
          <a:xfrm>
            <a:off x="6413348" y="3429000"/>
            <a:ext cx="2482582" cy="1492916"/>
          </a:xfrm>
          <a:prstGeom prst="rect">
            <a:avLst/>
          </a:prstGeom>
          <a:noFill/>
        </p:spPr>
        <p:txBody>
          <a:bodyPr wrap="square" lIns="0" tIns="0" rIns="0" bIns="0" rtlCol="0">
            <a:noAutofit/>
          </a:bodyPr>
          <a:lstStyle/>
          <a:p>
            <a:br>
              <a:rPr lang="de-DE" sz="1200" b="1" dirty="0">
                <a:latin typeface="+mn-lt"/>
              </a:rPr>
            </a:br>
            <a:endParaRPr lang="de-DE" sz="1200" b="1" dirty="0">
              <a:latin typeface="+mn-lt"/>
            </a:endParaRPr>
          </a:p>
          <a:p>
            <a:endParaRPr lang="de-DE" sz="1200" b="1" dirty="0">
              <a:solidFill>
                <a:srgbClr val="28385B"/>
              </a:solidFill>
              <a:latin typeface="+mn-lt"/>
            </a:endParaRPr>
          </a:p>
          <a:p>
            <a:endParaRPr lang="de-DE" sz="1200" b="1" dirty="0">
              <a:solidFill>
                <a:srgbClr val="28385B"/>
              </a:solidFill>
              <a:latin typeface="+mn-lt"/>
            </a:endParaRPr>
          </a:p>
          <a:p>
            <a:endParaRPr lang="de-DE" sz="1200" b="1" dirty="0">
              <a:solidFill>
                <a:srgbClr val="28385B"/>
              </a:solidFill>
              <a:latin typeface="+mn-lt"/>
            </a:endParaRPr>
          </a:p>
          <a:p>
            <a:endParaRPr lang="de-DE" sz="1200" b="1" dirty="0">
              <a:solidFill>
                <a:srgbClr val="28385B"/>
              </a:solidFill>
              <a:latin typeface="+mn-lt"/>
            </a:endParaRPr>
          </a:p>
          <a:p>
            <a:endParaRPr lang="de-DE" sz="1400" b="1" dirty="0">
              <a:latin typeface="+mn-lt"/>
            </a:endParaRPr>
          </a:p>
          <a:p>
            <a:endParaRPr lang="de-DE" sz="1200" b="1" dirty="0">
              <a:latin typeface="+mn-lt"/>
            </a:endParaRPr>
          </a:p>
        </p:txBody>
      </p:sp>
    </p:spTree>
    <p:extLst>
      <p:ext uri="{BB962C8B-B14F-4D97-AF65-F5344CB8AC3E}">
        <p14:creationId xmlns:p14="http://schemas.microsoft.com/office/powerpoint/2010/main" val="253555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B625D-2D58-8DDB-F52C-FF32B61FF8F4}"/>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BE590A63-7266-FE44-5752-3DD9A875EFB7}"/>
              </a:ext>
            </a:extLst>
          </p:cNvPr>
          <p:cNvSpPr>
            <a:spLocks noGrp="1"/>
          </p:cNvSpPr>
          <p:nvPr>
            <p:ph idx="1"/>
          </p:nvPr>
        </p:nvSpPr>
        <p:spPr>
          <a:xfrm>
            <a:off x="373437" y="1961456"/>
            <a:ext cx="8424000" cy="4896544"/>
          </a:xfrm>
        </p:spPr>
        <p:txBody>
          <a:bodyPr numCol="1">
            <a:normAutofit lnSpcReduction="10000"/>
          </a:bodyPr>
          <a:lstStyle/>
          <a:p>
            <a:pPr marL="285750" indent="-285750" algn="just">
              <a:buFont typeface="Arial" panose="020B0604020202020204" pitchFamily="34" charset="0"/>
              <a:buChar char="•"/>
            </a:pPr>
            <a:r>
              <a:rPr lang="de-DE" sz="1400" i="0" dirty="0">
                <a:solidFill>
                  <a:srgbClr val="28385B"/>
                </a:solidFill>
              </a:rPr>
              <a:t>„Chatgruppen-Entscheidung“ </a:t>
            </a:r>
            <a:r>
              <a:rPr lang="de-DE" sz="1400" b="0" i="0" dirty="0">
                <a:solidFill>
                  <a:srgbClr val="28385B"/>
                </a:solidFill>
              </a:rPr>
              <a:t>des BAG hat frischen Wind in die juristische Auseinandersetzung mit Reichweite von Vertraulichkeitserwartungen gebracht </a:t>
            </a:r>
          </a:p>
          <a:p>
            <a:pPr marL="285750" indent="-285750" algn="just">
              <a:buFont typeface="Arial" panose="020B0604020202020204" pitchFamily="34" charset="0"/>
              <a:buChar char="•"/>
            </a:pPr>
            <a:r>
              <a:rPr lang="de-DE" sz="1400" b="0" i="0" dirty="0">
                <a:solidFill>
                  <a:srgbClr val="28385B"/>
                </a:solidFill>
              </a:rPr>
              <a:t>Erweiterung der Abwägung um verfassungsrechtliche Komponente des APR (Art. 2 Abs. 1, Art. 1 Abs. 1 GG)</a:t>
            </a:r>
          </a:p>
          <a:p>
            <a:pPr marL="466725" lvl="2" indent="-285750" algn="just">
              <a:buFont typeface="Arial" panose="020B0604020202020204" pitchFamily="34" charset="0"/>
              <a:buChar char="•"/>
            </a:pPr>
            <a:r>
              <a:rPr lang="de-DE" sz="1400" b="1" dirty="0">
                <a:solidFill>
                  <a:srgbClr val="28385B"/>
                </a:solidFill>
              </a:rPr>
              <a:t>Wichtig (!)</a:t>
            </a:r>
            <a:r>
              <a:rPr lang="de-DE" sz="1400" dirty="0">
                <a:solidFill>
                  <a:srgbClr val="28385B"/>
                </a:solidFill>
              </a:rPr>
              <a:t>: Kein genereller Ausschluss vertraulicher Kommunikation und berechtigter Vertraulichkeitserwartung in sozialen Medien</a:t>
            </a:r>
          </a:p>
          <a:p>
            <a:pPr marL="466725" lvl="2" indent="-285750" algn="just">
              <a:buFont typeface="Arial" panose="020B0604020202020204" pitchFamily="34" charset="0"/>
              <a:buChar char="•"/>
            </a:pPr>
            <a:r>
              <a:rPr lang="de-DE" sz="1400" b="1" dirty="0">
                <a:solidFill>
                  <a:srgbClr val="28385B"/>
                </a:solidFill>
              </a:rPr>
              <a:t>Strengerer Maßstab </a:t>
            </a:r>
            <a:r>
              <a:rPr lang="de-DE" sz="1400" dirty="0">
                <a:solidFill>
                  <a:srgbClr val="28385B"/>
                </a:solidFill>
              </a:rPr>
              <a:t>als bei „vertraulichen“ Gesprächen: Nutzung führt häufig unweigerlich zur unkontrollierten Veröffentlichung der Inhalte</a:t>
            </a:r>
          </a:p>
          <a:p>
            <a:pPr marL="466725" lvl="2" indent="-285750" algn="just">
              <a:buFont typeface="Arial" panose="020B0604020202020204" pitchFamily="34" charset="0"/>
              <a:buChar char="•"/>
            </a:pPr>
            <a:r>
              <a:rPr lang="de-DE" sz="1400" dirty="0">
                <a:solidFill>
                  <a:srgbClr val="28385B"/>
                </a:solidFill>
              </a:rPr>
              <a:t>Äußere Umstände des Kommunikationsvorgangs und Inhalt entscheidend</a:t>
            </a:r>
          </a:p>
          <a:p>
            <a:pPr marL="644525" lvl="3" indent="-285750" algn="just"/>
            <a:r>
              <a:rPr lang="de-DE" sz="1400" dirty="0">
                <a:solidFill>
                  <a:srgbClr val="28385B"/>
                </a:solidFill>
              </a:rPr>
              <a:t>Kommunikationsweg und Plattform</a:t>
            </a:r>
          </a:p>
          <a:p>
            <a:pPr marL="644525" lvl="3" indent="-285750" algn="just"/>
            <a:r>
              <a:rPr lang="de-DE" sz="1400" dirty="0">
                <a:solidFill>
                  <a:srgbClr val="28385B"/>
                </a:solidFill>
              </a:rPr>
              <a:t>Größe einer Gruppe in sozialen Medien</a:t>
            </a:r>
          </a:p>
          <a:p>
            <a:pPr marL="644525" lvl="3" indent="-285750" algn="just"/>
            <a:r>
              <a:rPr lang="de-DE" sz="1400" dirty="0">
                <a:solidFill>
                  <a:srgbClr val="28385B"/>
                </a:solidFill>
              </a:rPr>
              <a:t>Zusammensetzung der Gruppe in sozialen Medien und Nähebeziehung zu Gruppenmitgliedern</a:t>
            </a:r>
          </a:p>
          <a:p>
            <a:pPr marL="644525" lvl="3" indent="-285750" algn="just"/>
            <a:r>
              <a:rPr lang="de-DE" sz="1400" dirty="0">
                <a:solidFill>
                  <a:srgbClr val="28385B"/>
                </a:solidFill>
              </a:rPr>
              <a:t>Bloß </a:t>
            </a:r>
            <a:r>
              <a:rPr lang="de-DE" sz="1400" u="sng" dirty="0">
                <a:solidFill>
                  <a:srgbClr val="28385B"/>
                </a:solidFill>
              </a:rPr>
              <a:t>einseitige</a:t>
            </a:r>
            <a:r>
              <a:rPr lang="de-DE" sz="1400" dirty="0">
                <a:solidFill>
                  <a:srgbClr val="28385B"/>
                </a:solidFill>
              </a:rPr>
              <a:t> Vertraulichkeitserwartung genügt nicht </a:t>
            </a:r>
            <a:r>
              <a:rPr lang="de-DE" sz="1400" dirty="0">
                <a:solidFill>
                  <a:srgbClr val="28385B"/>
                </a:solidFill>
                <a:sym typeface="Wingdings" panose="05000000000000000000" pitchFamily="2" charset="2"/>
              </a:rPr>
              <a:t> Darlegungs- und Beweislast für besondere Vertraulichkeitserwartung liegt bei </a:t>
            </a:r>
            <a:r>
              <a:rPr lang="de-DE" sz="1400" dirty="0" err="1">
                <a:solidFill>
                  <a:srgbClr val="28385B"/>
                </a:solidFill>
                <a:sym typeface="Wingdings" panose="05000000000000000000" pitchFamily="2" charset="2"/>
              </a:rPr>
              <a:t>Arbeitnehmer:in</a:t>
            </a:r>
            <a:endParaRPr lang="de-DE" sz="140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marL="285750" indent="-285750" algn="just">
              <a:buFont typeface="Arial" panose="020B0604020202020204" pitchFamily="34" charset="0"/>
              <a:buChar char="•"/>
            </a:pPr>
            <a:r>
              <a:rPr lang="de-DE" sz="1400" b="0" i="0" dirty="0">
                <a:solidFill>
                  <a:srgbClr val="28385B"/>
                </a:solidFill>
              </a:rPr>
              <a:t>Seltener Ausnahmefall: Sachvortrags- und Beweisverwertungsverbot</a:t>
            </a:r>
          </a:p>
          <a:p>
            <a:pPr marL="644525" lvl="3" indent="-285750" algn="just"/>
            <a:endParaRPr lang="de-DE" sz="1400" dirty="0">
              <a:solidFill>
                <a:srgbClr val="28385B"/>
              </a:solidFill>
            </a:endParaRPr>
          </a:p>
          <a:p>
            <a:pPr marL="644525" lvl="3" indent="-285750" algn="just"/>
            <a:endParaRPr lang="de-DE" sz="1400" dirty="0">
              <a:solidFill>
                <a:srgbClr val="28385B"/>
              </a:solidFill>
            </a:endParaRPr>
          </a:p>
          <a:p>
            <a:pPr marL="644525" lvl="3" indent="-285750" algn="just"/>
            <a:endParaRPr lang="de-DE" sz="1400" dirty="0">
              <a:solidFill>
                <a:srgbClr val="28385B"/>
              </a:solidFill>
            </a:endParaRPr>
          </a:p>
          <a:p>
            <a:pPr marL="466725" lvl="2" indent="-285750" algn="just">
              <a:buFont typeface="Arial" panose="020B0604020202020204" pitchFamily="34" charset="0"/>
              <a:buChar char="•"/>
            </a:pPr>
            <a:endParaRPr lang="de-DE" sz="1400" dirty="0">
              <a:solidFill>
                <a:srgbClr val="28385B"/>
              </a:solidFill>
            </a:endParaRPr>
          </a:p>
          <a:p>
            <a:pPr marL="466725" lvl="2" indent="-285750" algn="just">
              <a:buFont typeface="Arial" panose="020B0604020202020204" pitchFamily="34" charset="0"/>
              <a:buChar char="•"/>
            </a:pPr>
            <a:endParaRPr lang="de-DE" sz="1400" dirty="0">
              <a:solidFill>
                <a:srgbClr val="28385B"/>
              </a:solidFill>
            </a:endParaRPr>
          </a:p>
          <a:p>
            <a:pPr marL="466725" lvl="2"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
        <p:nvSpPr>
          <p:cNvPr id="3" name="Titel 2">
            <a:extLst>
              <a:ext uri="{FF2B5EF4-FFF2-40B4-BE49-F238E27FC236}">
                <a16:creationId xmlns:a16="http://schemas.microsoft.com/office/drawing/2014/main" id="{D0C741D8-A0B1-2EB6-580A-28874F1D62EA}"/>
              </a:ext>
            </a:extLst>
          </p:cNvPr>
          <p:cNvSpPr>
            <a:spLocks noGrp="1"/>
          </p:cNvSpPr>
          <p:nvPr>
            <p:ph type="title"/>
          </p:nvPr>
        </p:nvSpPr>
        <p:spPr>
          <a:xfrm>
            <a:off x="373437" y="1268824"/>
            <a:ext cx="8424000" cy="576000"/>
          </a:xfrm>
        </p:spPr>
        <p:txBody>
          <a:bodyPr>
            <a:normAutofit/>
          </a:bodyPr>
          <a:lstStyle/>
          <a:p>
            <a:pPr algn="ctr"/>
            <a:r>
              <a:rPr lang="de-DE" sz="1800" b="1" dirty="0"/>
              <a:t>Exkurs</a:t>
            </a:r>
            <a:r>
              <a:rPr lang="de-DE" sz="1800" dirty="0"/>
              <a:t>: Vertraulichkeitserwartung bei Äußerungen in sozialen Medien</a:t>
            </a:r>
          </a:p>
        </p:txBody>
      </p:sp>
    </p:spTree>
    <p:extLst>
      <p:ext uri="{BB962C8B-B14F-4D97-AF65-F5344CB8AC3E}">
        <p14:creationId xmlns:p14="http://schemas.microsoft.com/office/powerpoint/2010/main" val="334636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1000"/>
                                        <p:tgtEl>
                                          <p:spTgt spid="2">
                                            <p:txEl>
                                              <p:pRg st="7" end="7"/>
                                            </p:txEl>
                                          </p:spTgt>
                                        </p:tgtEl>
                                      </p:cBhvr>
                                    </p:animEffect>
                                    <p:anim calcmode="lin" valueType="num">
                                      <p:cBhvr>
                                        <p:cTn id="4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fade">
                                      <p:cBhvr>
                                        <p:cTn id="53" dur="1000"/>
                                        <p:tgtEl>
                                          <p:spTgt spid="2">
                                            <p:txEl>
                                              <p:pRg st="8" end="8"/>
                                            </p:txEl>
                                          </p:spTgt>
                                        </p:tgtEl>
                                      </p:cBhvr>
                                    </p:animEffect>
                                    <p:anim calcmode="lin" valueType="num">
                                      <p:cBhvr>
                                        <p:cTn id="5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
                                            <p:txEl>
                                              <p:pRg st="10" end="10"/>
                                            </p:txEl>
                                          </p:spTgt>
                                        </p:tgtEl>
                                        <p:attrNameLst>
                                          <p:attrName>style.visibility</p:attrName>
                                        </p:attrNameLst>
                                      </p:cBhvr>
                                      <p:to>
                                        <p:strVal val="visible"/>
                                      </p:to>
                                    </p:set>
                                    <p:animEffect transition="in" filter="fade">
                                      <p:cBhvr>
                                        <p:cTn id="6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A6E11-B049-1C2D-7C33-42313623971A}"/>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969476B6-80EC-089B-B877-182C5AE00A49}"/>
              </a:ext>
            </a:extLst>
          </p:cNvPr>
          <p:cNvSpPr>
            <a:spLocks noGrp="1"/>
          </p:cNvSpPr>
          <p:nvPr>
            <p:ph idx="1"/>
          </p:nvPr>
        </p:nvSpPr>
        <p:spPr>
          <a:xfrm>
            <a:off x="373437" y="1961456"/>
            <a:ext cx="8424000" cy="4896544"/>
          </a:xfrm>
        </p:spPr>
        <p:txBody>
          <a:bodyPr numCol="1">
            <a:normAutofit/>
          </a:bodyPr>
          <a:lstStyle/>
          <a:p>
            <a:pPr algn="just"/>
            <a:endParaRPr lang="de-DE" sz="1400" b="0" i="0" dirty="0">
              <a:solidFill>
                <a:schemeClr val="tx1"/>
              </a:solidFill>
              <a:latin typeface="+mn-lt"/>
            </a:endParaRPr>
          </a:p>
          <a:p>
            <a:pPr marL="285750" indent="-285750" algn="just">
              <a:buFont typeface="Arial" panose="020B0604020202020204" pitchFamily="34" charset="0"/>
              <a:buChar char="•"/>
            </a:pPr>
            <a:endParaRPr lang="de-DE" sz="1400" b="0" i="0" dirty="0">
              <a:solidFill>
                <a:schemeClr val="tx1"/>
              </a:solidFill>
              <a:latin typeface="+mn-lt"/>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
        <p:nvSpPr>
          <p:cNvPr id="3" name="Titel 2">
            <a:extLst>
              <a:ext uri="{FF2B5EF4-FFF2-40B4-BE49-F238E27FC236}">
                <a16:creationId xmlns:a16="http://schemas.microsoft.com/office/drawing/2014/main" id="{43C63B51-74B3-D6D5-5908-34CDC0F326F1}"/>
              </a:ext>
            </a:extLst>
          </p:cNvPr>
          <p:cNvSpPr>
            <a:spLocks noGrp="1"/>
          </p:cNvSpPr>
          <p:nvPr>
            <p:ph type="title"/>
          </p:nvPr>
        </p:nvSpPr>
        <p:spPr>
          <a:xfrm>
            <a:off x="373437" y="1268824"/>
            <a:ext cx="8424000" cy="576000"/>
          </a:xfrm>
        </p:spPr>
        <p:txBody>
          <a:bodyPr>
            <a:normAutofit/>
          </a:bodyPr>
          <a:lstStyle/>
          <a:p>
            <a:pPr algn="ctr"/>
            <a:r>
              <a:rPr lang="de-DE" dirty="0"/>
              <a:t>Einordnung des Kriterienkatalogs</a:t>
            </a:r>
          </a:p>
        </p:txBody>
      </p:sp>
      <p:pic>
        <p:nvPicPr>
          <p:cNvPr id="5" name="Grafik 4">
            <a:extLst>
              <a:ext uri="{FF2B5EF4-FFF2-40B4-BE49-F238E27FC236}">
                <a16:creationId xmlns:a16="http://schemas.microsoft.com/office/drawing/2014/main" id="{0BED0A1B-7FE9-9A04-552F-983ADC62A180}"/>
              </a:ext>
            </a:extLst>
          </p:cNvPr>
          <p:cNvPicPr>
            <a:picLocks noChangeAspect="1"/>
          </p:cNvPicPr>
          <p:nvPr/>
        </p:nvPicPr>
        <p:blipFill>
          <a:blip r:embed="rId2"/>
          <a:stretch>
            <a:fillRect/>
          </a:stretch>
        </p:blipFill>
        <p:spPr>
          <a:xfrm>
            <a:off x="2015921" y="2060848"/>
            <a:ext cx="5112158" cy="3407483"/>
          </a:xfrm>
          <a:prstGeom prst="rect">
            <a:avLst/>
          </a:prstGeom>
        </p:spPr>
      </p:pic>
    </p:spTree>
    <p:extLst>
      <p:ext uri="{BB962C8B-B14F-4D97-AF65-F5344CB8AC3E}">
        <p14:creationId xmlns:p14="http://schemas.microsoft.com/office/powerpoint/2010/main" val="3548138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37E5D-7993-4DCE-CC09-8AB67C0C7098}"/>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19EB6E62-3E69-9D4F-2131-9AE280E80800}"/>
              </a:ext>
            </a:extLst>
          </p:cNvPr>
          <p:cNvSpPr>
            <a:spLocks noGrp="1"/>
          </p:cNvSpPr>
          <p:nvPr>
            <p:ph idx="1"/>
          </p:nvPr>
        </p:nvSpPr>
        <p:spPr>
          <a:xfrm>
            <a:off x="373437" y="1961456"/>
            <a:ext cx="8424000" cy="4896544"/>
          </a:xfrm>
        </p:spPr>
        <p:txBody>
          <a:bodyPr numCol="1">
            <a:normAutofit/>
          </a:bodyPr>
          <a:lstStyle/>
          <a:p>
            <a:pPr marL="285750" indent="-285750" algn="just">
              <a:buFont typeface="Arial" panose="020B0604020202020204" pitchFamily="34" charset="0"/>
              <a:buChar char="•"/>
            </a:pPr>
            <a:r>
              <a:rPr lang="de-DE" sz="1400" b="0" i="0" dirty="0">
                <a:solidFill>
                  <a:schemeClr val="tx1"/>
                </a:solidFill>
                <a:latin typeface="+mn-lt"/>
              </a:rPr>
              <a:t>„Bunter Strauß“ an Kriterien, die in der Einzelfallabwägung in ihrer Gesamtheit zu dogmatisch zufriedenstellenden und stringenten Begründungen führen</a:t>
            </a:r>
          </a:p>
          <a:p>
            <a:pPr marL="285750" indent="-285750" algn="just">
              <a:buFont typeface="Arial" panose="020B0604020202020204" pitchFamily="34" charset="0"/>
              <a:buChar char="•"/>
            </a:pPr>
            <a:endParaRPr lang="de-DE" sz="1400" b="0" i="0" dirty="0">
              <a:solidFill>
                <a:schemeClr val="tx1"/>
              </a:solidFill>
              <a:latin typeface="+mn-lt"/>
            </a:endParaRPr>
          </a:p>
          <a:p>
            <a:pPr marL="285750" indent="-285750" algn="just">
              <a:buFont typeface="Arial" panose="020B0604020202020204" pitchFamily="34" charset="0"/>
              <a:buChar char="•"/>
            </a:pPr>
            <a:r>
              <a:rPr lang="de-DE" sz="1400" b="0" i="0" dirty="0">
                <a:solidFill>
                  <a:schemeClr val="tx1"/>
                </a:solidFill>
                <a:latin typeface="+mn-lt"/>
              </a:rPr>
              <a:t>Kriterien sind gleichwohl je nach Einzelfall sowohl qualitativ als auch quantitativ unterschiedlich stark zu würdigen und zu gewichten</a:t>
            </a:r>
          </a:p>
          <a:p>
            <a:pPr algn="just"/>
            <a:endParaRPr lang="de-DE" sz="1400" b="0" i="0" dirty="0">
              <a:solidFill>
                <a:schemeClr val="tx1"/>
              </a:solidFill>
              <a:effectLst/>
              <a:latin typeface="+mn-lt"/>
            </a:endParaRPr>
          </a:p>
          <a:p>
            <a:pPr marL="285750" indent="-285750" algn="just">
              <a:buFont typeface="Arial" panose="020B0604020202020204" pitchFamily="34" charset="0"/>
              <a:buChar char="•"/>
            </a:pPr>
            <a:endParaRPr lang="de-DE" sz="1400" b="0" i="0" dirty="0">
              <a:solidFill>
                <a:schemeClr val="tx1"/>
              </a:solidFill>
              <a:latin typeface="+mn-lt"/>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
        <p:nvSpPr>
          <p:cNvPr id="3" name="Titel 2">
            <a:extLst>
              <a:ext uri="{FF2B5EF4-FFF2-40B4-BE49-F238E27FC236}">
                <a16:creationId xmlns:a16="http://schemas.microsoft.com/office/drawing/2014/main" id="{35CCBEE1-7FC4-1FE2-20B4-5757CC093A8D}"/>
              </a:ext>
            </a:extLst>
          </p:cNvPr>
          <p:cNvSpPr>
            <a:spLocks noGrp="1"/>
          </p:cNvSpPr>
          <p:nvPr>
            <p:ph type="title"/>
          </p:nvPr>
        </p:nvSpPr>
        <p:spPr>
          <a:xfrm>
            <a:off x="373437" y="1268824"/>
            <a:ext cx="8424000" cy="576000"/>
          </a:xfrm>
        </p:spPr>
        <p:txBody>
          <a:bodyPr>
            <a:normAutofit/>
          </a:bodyPr>
          <a:lstStyle/>
          <a:p>
            <a:pPr algn="ctr"/>
            <a:r>
              <a:rPr lang="de-DE" dirty="0"/>
              <a:t>Einordnung des Kriterienkatalogs</a:t>
            </a:r>
          </a:p>
        </p:txBody>
      </p:sp>
      <p:sp>
        <p:nvSpPr>
          <p:cNvPr id="4" name="Rechteck 3">
            <a:extLst>
              <a:ext uri="{FF2B5EF4-FFF2-40B4-BE49-F238E27FC236}">
                <a16:creationId xmlns:a16="http://schemas.microsoft.com/office/drawing/2014/main" id="{E45427F1-25BE-1A35-980D-0C092A1DE690}"/>
              </a:ext>
            </a:extLst>
          </p:cNvPr>
          <p:cNvSpPr/>
          <p:nvPr/>
        </p:nvSpPr>
        <p:spPr bwMode="auto">
          <a:xfrm>
            <a:off x="398609" y="4340500"/>
            <a:ext cx="4245399" cy="2004804"/>
          </a:xfrm>
          <a:prstGeom prst="rect">
            <a:avLst/>
          </a:prstGeom>
          <a:solidFill>
            <a:srgbClr val="788BB5"/>
          </a:solidFill>
          <a:ln>
            <a:solidFill>
              <a:schemeClr val="tx1"/>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de-DE" sz="1400" dirty="0">
                <a:solidFill>
                  <a:schemeClr val="bg1"/>
                </a:solidFill>
                <a:latin typeface="+mn-lt"/>
              </a:rPr>
              <a:t>„Diese dargelegten Gesichtspunkte, die für die konkrete Abwägung relevant sein können, müssen dabei nicht in jedem Fall in ihrer Gesamtheit ‚abgearbeitet‘ werden. Vielmehr ist es Aufgabe der Fachgerichte</a:t>
            </a:r>
            <a:r>
              <a:rPr lang="de-DE" sz="1400" u="sng" dirty="0">
                <a:solidFill>
                  <a:schemeClr val="bg1"/>
                </a:solidFill>
                <a:latin typeface="+mn-lt"/>
              </a:rPr>
              <a:t>, aufgrund der Umstände des Einzelfalls die je abwägungsrelevanten Gesichtspunkte he-rauszuarbeiten und miteinander </a:t>
            </a:r>
            <a:r>
              <a:rPr lang="de-DE" sz="1400" u="sng" dirty="0" err="1">
                <a:solidFill>
                  <a:schemeClr val="bg1"/>
                </a:solidFill>
                <a:latin typeface="+mn-lt"/>
              </a:rPr>
              <a:t>abzu</a:t>
            </a:r>
            <a:r>
              <a:rPr lang="de-DE" sz="1400" u="sng" dirty="0">
                <a:solidFill>
                  <a:schemeClr val="bg1"/>
                </a:solidFill>
                <a:latin typeface="+mn-lt"/>
              </a:rPr>
              <a:t>-wägen</a:t>
            </a:r>
            <a:r>
              <a:rPr lang="de-DE" sz="1400" dirty="0">
                <a:solidFill>
                  <a:schemeClr val="bg1"/>
                </a:solidFill>
                <a:latin typeface="+mn-lt"/>
              </a:rPr>
              <a:t>.“ </a:t>
            </a:r>
          </a:p>
        </p:txBody>
      </p:sp>
      <p:sp>
        <p:nvSpPr>
          <p:cNvPr id="5" name="Rechteck 4">
            <a:extLst>
              <a:ext uri="{FF2B5EF4-FFF2-40B4-BE49-F238E27FC236}">
                <a16:creationId xmlns:a16="http://schemas.microsoft.com/office/drawing/2014/main" id="{205613F8-42DE-084F-EF92-A1815D1713C4}"/>
              </a:ext>
            </a:extLst>
          </p:cNvPr>
          <p:cNvSpPr/>
          <p:nvPr/>
        </p:nvSpPr>
        <p:spPr bwMode="auto">
          <a:xfrm>
            <a:off x="4860032" y="4334810"/>
            <a:ext cx="4081796" cy="2004804"/>
          </a:xfrm>
          <a:prstGeom prst="rect">
            <a:avLst/>
          </a:prstGeom>
          <a:solidFill>
            <a:srgbClr val="788BB5"/>
          </a:solidFill>
          <a:ln>
            <a:solidFill>
              <a:schemeClr val="tx1"/>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de-DE" sz="1400" dirty="0">
                <a:solidFill>
                  <a:schemeClr val="bg1"/>
                </a:solidFill>
                <a:latin typeface="+mn-lt"/>
              </a:rPr>
              <a:t>Erfreulich für die Fachgerichte: „Je nach Umständen kann auch eine recht knappe Abwägung ausreichen. Maßgeblich ist, dass die konkrete Situation der Äußerung erfasst und unter Berücksichtigung der auf beiden Seiten betroffenen Grundrechte hinreichend gewürdigt wird.“</a:t>
            </a:r>
          </a:p>
        </p:txBody>
      </p:sp>
      <p:sp>
        <p:nvSpPr>
          <p:cNvPr id="6" name="Textfeld 5">
            <a:extLst>
              <a:ext uri="{FF2B5EF4-FFF2-40B4-BE49-F238E27FC236}">
                <a16:creationId xmlns:a16="http://schemas.microsoft.com/office/drawing/2014/main" id="{4E292046-4FCE-7B23-1133-378D44640FEA}"/>
              </a:ext>
            </a:extLst>
          </p:cNvPr>
          <p:cNvSpPr txBox="1"/>
          <p:nvPr/>
        </p:nvSpPr>
        <p:spPr>
          <a:xfrm>
            <a:off x="3387034" y="3935328"/>
            <a:ext cx="2913157" cy="282850"/>
          </a:xfrm>
          <a:prstGeom prst="rect">
            <a:avLst/>
          </a:prstGeom>
          <a:noFill/>
        </p:spPr>
        <p:txBody>
          <a:bodyPr wrap="square" lIns="0" tIns="0" rIns="0" bIns="0" rtlCol="0">
            <a:noAutofit/>
          </a:bodyPr>
          <a:lstStyle/>
          <a:p>
            <a:pPr algn="l"/>
            <a:r>
              <a:rPr lang="de-DE" sz="1600" dirty="0">
                <a:latin typeface="+mn-lt"/>
              </a:rPr>
              <a:t>BVerfG </a:t>
            </a:r>
            <a:r>
              <a:rPr lang="de-DE" sz="1100" dirty="0">
                <a:latin typeface="+mn-lt"/>
              </a:rPr>
              <a:t>(NJW 2020, 2622 </a:t>
            </a:r>
            <a:r>
              <a:rPr lang="de-DE" sz="1100" dirty="0" err="1">
                <a:latin typeface="+mn-lt"/>
              </a:rPr>
              <a:t>Rn</a:t>
            </a:r>
            <a:r>
              <a:rPr lang="de-DE" sz="1100" dirty="0">
                <a:latin typeface="+mn-lt"/>
              </a:rPr>
              <a:t>. 35):</a:t>
            </a:r>
          </a:p>
        </p:txBody>
      </p:sp>
    </p:spTree>
    <p:extLst>
      <p:ext uri="{BB962C8B-B14F-4D97-AF65-F5344CB8AC3E}">
        <p14:creationId xmlns:p14="http://schemas.microsoft.com/office/powerpoint/2010/main" val="189833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AA99E-34BB-6442-64DF-D079C56FB950}"/>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208DCF6-729A-ADD4-7EC0-6C44FFE90F1B}"/>
              </a:ext>
            </a:extLst>
          </p:cNvPr>
          <p:cNvSpPr>
            <a:spLocks noGrp="1"/>
          </p:cNvSpPr>
          <p:nvPr>
            <p:ph type="title"/>
          </p:nvPr>
        </p:nvSpPr>
        <p:spPr>
          <a:xfrm>
            <a:off x="358774" y="1196752"/>
            <a:ext cx="8424000" cy="576000"/>
          </a:xfrm>
        </p:spPr>
        <p:txBody>
          <a:bodyPr>
            <a:normAutofit/>
          </a:bodyPr>
          <a:lstStyle/>
          <a:p>
            <a:pPr algn="ctr"/>
            <a:r>
              <a:rPr lang="de-DE" dirty="0"/>
              <a:t>Folgen der Abwägung auf „erster“ Stufe</a:t>
            </a:r>
          </a:p>
        </p:txBody>
      </p:sp>
      <p:sp>
        <p:nvSpPr>
          <p:cNvPr id="6" name="Inhaltsplatzhalter 5">
            <a:extLst>
              <a:ext uri="{FF2B5EF4-FFF2-40B4-BE49-F238E27FC236}">
                <a16:creationId xmlns:a16="http://schemas.microsoft.com/office/drawing/2014/main" id="{26BE2F39-8DEA-0782-8C48-6FB8D7E211DC}"/>
              </a:ext>
            </a:extLst>
          </p:cNvPr>
          <p:cNvSpPr>
            <a:spLocks noGrp="1"/>
          </p:cNvSpPr>
          <p:nvPr>
            <p:ph idx="1"/>
          </p:nvPr>
        </p:nvSpPr>
        <p:spPr>
          <a:xfrm>
            <a:off x="358774" y="1823155"/>
            <a:ext cx="8424000" cy="4275176"/>
          </a:xfrm>
        </p:spPr>
        <p:txBody>
          <a:bodyPr/>
          <a:lstStyle/>
          <a:p>
            <a:endParaRPr lang="de-DE" b="0" i="0" dirty="0"/>
          </a:p>
          <a:p>
            <a:endParaRPr lang="de-DE" b="0" i="0" dirty="0"/>
          </a:p>
          <a:p>
            <a:endParaRPr lang="de-DE" b="0" i="0" dirty="0"/>
          </a:p>
          <a:p>
            <a:endParaRPr lang="de-DE" b="0" i="0" dirty="0"/>
          </a:p>
          <a:p>
            <a:endParaRPr lang="de-DE" b="0" i="0" dirty="0"/>
          </a:p>
          <a:p>
            <a:endParaRPr lang="de-DE" b="0" i="0" dirty="0"/>
          </a:p>
          <a:p>
            <a:endParaRPr lang="de-DE" b="0" i="0" dirty="0"/>
          </a:p>
          <a:p>
            <a:pPr algn="ctr"/>
            <a:endParaRPr lang="de-DE" b="0" i="0" dirty="0"/>
          </a:p>
        </p:txBody>
      </p:sp>
      <p:cxnSp>
        <p:nvCxnSpPr>
          <p:cNvPr id="11" name="Gerade Verbindung mit Pfeil 10">
            <a:extLst>
              <a:ext uri="{FF2B5EF4-FFF2-40B4-BE49-F238E27FC236}">
                <a16:creationId xmlns:a16="http://schemas.microsoft.com/office/drawing/2014/main" id="{804E18C1-C263-79CB-3724-152CB0FFD89D}"/>
              </a:ext>
            </a:extLst>
          </p:cNvPr>
          <p:cNvCxnSpPr/>
          <p:nvPr/>
        </p:nvCxnSpPr>
        <p:spPr bwMode="auto">
          <a:xfrm flipH="1">
            <a:off x="2051720" y="2060848"/>
            <a:ext cx="2376264" cy="115212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a:extLst>
              <a:ext uri="{FF2B5EF4-FFF2-40B4-BE49-F238E27FC236}">
                <a16:creationId xmlns:a16="http://schemas.microsoft.com/office/drawing/2014/main" id="{ED6F4D3A-B33D-4BC6-B2C2-810649A24C1F}"/>
              </a:ext>
            </a:extLst>
          </p:cNvPr>
          <p:cNvCxnSpPr/>
          <p:nvPr/>
        </p:nvCxnSpPr>
        <p:spPr bwMode="auto">
          <a:xfrm>
            <a:off x="4716016" y="2060848"/>
            <a:ext cx="2376264" cy="115212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feld 12">
            <a:extLst>
              <a:ext uri="{FF2B5EF4-FFF2-40B4-BE49-F238E27FC236}">
                <a16:creationId xmlns:a16="http://schemas.microsoft.com/office/drawing/2014/main" id="{FA389DB4-809B-E36A-EB96-D74DA31A38CE}"/>
              </a:ext>
            </a:extLst>
          </p:cNvPr>
          <p:cNvSpPr txBox="1"/>
          <p:nvPr/>
        </p:nvSpPr>
        <p:spPr>
          <a:xfrm>
            <a:off x="755576" y="3501008"/>
            <a:ext cx="2376264" cy="1080120"/>
          </a:xfrm>
          <a:prstGeom prst="rect">
            <a:avLst/>
          </a:prstGeom>
          <a:solidFill>
            <a:schemeClr val="tx1"/>
          </a:solidFill>
        </p:spPr>
        <p:txBody>
          <a:bodyPr wrap="square" lIns="0" tIns="0" rIns="0" bIns="0" rtlCol="0">
            <a:noAutofit/>
          </a:bodyPr>
          <a:lstStyle/>
          <a:p>
            <a:r>
              <a:rPr lang="de-DE" sz="1200" b="1" dirty="0">
                <a:solidFill>
                  <a:schemeClr val="bg2"/>
                </a:solidFill>
                <a:latin typeface="+mn-lt"/>
              </a:rPr>
              <a:t>Vorrang der Meinungsfreiheit</a:t>
            </a:r>
          </a:p>
          <a:p>
            <a:r>
              <a:rPr lang="de-DE" sz="1200" dirty="0">
                <a:solidFill>
                  <a:schemeClr val="bg2"/>
                </a:solidFill>
                <a:latin typeface="+mn-lt"/>
              </a:rPr>
              <a:t>= keine Verletzung der Rücksichtnahme- und Treuepflicht</a:t>
            </a:r>
          </a:p>
        </p:txBody>
      </p:sp>
      <p:sp>
        <p:nvSpPr>
          <p:cNvPr id="14" name="Pfeil: nach unten 13">
            <a:extLst>
              <a:ext uri="{FF2B5EF4-FFF2-40B4-BE49-F238E27FC236}">
                <a16:creationId xmlns:a16="http://schemas.microsoft.com/office/drawing/2014/main" id="{0D6E4D60-FDBC-226F-0879-1C280F4F214B}"/>
              </a:ext>
            </a:extLst>
          </p:cNvPr>
          <p:cNvSpPr/>
          <p:nvPr/>
        </p:nvSpPr>
        <p:spPr bwMode="auto">
          <a:xfrm>
            <a:off x="1871700" y="4607211"/>
            <a:ext cx="144016" cy="576064"/>
          </a:xfrm>
          <a:prstGeom prst="down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600" b="0" i="0" u="none" strike="noStrike" cap="none" normalizeH="0" baseline="0" dirty="0" err="1">
              <a:ln>
                <a:noFill/>
              </a:ln>
              <a:solidFill>
                <a:schemeClr val="bg1"/>
              </a:solidFill>
              <a:effectLst/>
              <a:latin typeface="+mn-lt"/>
              <a:cs typeface="Arial" charset="0"/>
            </a:endParaRPr>
          </a:p>
        </p:txBody>
      </p:sp>
      <p:sp>
        <p:nvSpPr>
          <p:cNvPr id="15" name="Textfeld 14">
            <a:extLst>
              <a:ext uri="{FF2B5EF4-FFF2-40B4-BE49-F238E27FC236}">
                <a16:creationId xmlns:a16="http://schemas.microsoft.com/office/drawing/2014/main" id="{B3AE7DC6-A5B8-B82E-9613-7F9E70125D26}"/>
              </a:ext>
            </a:extLst>
          </p:cNvPr>
          <p:cNvSpPr txBox="1"/>
          <p:nvPr/>
        </p:nvSpPr>
        <p:spPr>
          <a:xfrm>
            <a:off x="755576" y="5324921"/>
            <a:ext cx="2511896" cy="631763"/>
          </a:xfrm>
          <a:prstGeom prst="rect">
            <a:avLst/>
          </a:prstGeom>
          <a:solidFill>
            <a:schemeClr val="tx1"/>
          </a:solidFill>
        </p:spPr>
        <p:txBody>
          <a:bodyPr wrap="square" lIns="0" tIns="0" rIns="0" bIns="0" rtlCol="0">
            <a:noAutofit/>
          </a:bodyPr>
          <a:lstStyle/>
          <a:p>
            <a:r>
              <a:rPr lang="de-DE" sz="1200" dirty="0">
                <a:solidFill>
                  <a:schemeClr val="bg2"/>
                </a:solidFill>
                <a:latin typeface="+mn-lt"/>
              </a:rPr>
              <a:t>Unwirksamkeit arbeitsrechtlicher Maßnahmen, v.a. Abmahnung und Kündigung</a:t>
            </a:r>
          </a:p>
        </p:txBody>
      </p:sp>
      <p:sp>
        <p:nvSpPr>
          <p:cNvPr id="16" name="Textfeld 15">
            <a:extLst>
              <a:ext uri="{FF2B5EF4-FFF2-40B4-BE49-F238E27FC236}">
                <a16:creationId xmlns:a16="http://schemas.microsoft.com/office/drawing/2014/main" id="{DB339549-5E30-6D01-773E-D1FD7D95C272}"/>
              </a:ext>
            </a:extLst>
          </p:cNvPr>
          <p:cNvSpPr txBox="1"/>
          <p:nvPr/>
        </p:nvSpPr>
        <p:spPr>
          <a:xfrm>
            <a:off x="6012162" y="3497311"/>
            <a:ext cx="2376264" cy="1083817"/>
          </a:xfrm>
          <a:prstGeom prst="rect">
            <a:avLst/>
          </a:prstGeom>
          <a:solidFill>
            <a:schemeClr val="tx1"/>
          </a:solidFill>
        </p:spPr>
        <p:txBody>
          <a:bodyPr wrap="square" lIns="0" tIns="0" rIns="0" bIns="0" rtlCol="0">
            <a:noAutofit/>
          </a:bodyPr>
          <a:lstStyle/>
          <a:p>
            <a:r>
              <a:rPr lang="de-DE" sz="1200" b="1" dirty="0">
                <a:solidFill>
                  <a:schemeClr val="bg2"/>
                </a:solidFill>
                <a:latin typeface="+mn-lt"/>
              </a:rPr>
              <a:t>Vorrang von Arbeitgeberinteressen</a:t>
            </a:r>
          </a:p>
          <a:p>
            <a:r>
              <a:rPr lang="de-DE" sz="1200" dirty="0">
                <a:solidFill>
                  <a:schemeClr val="bg2"/>
                </a:solidFill>
                <a:latin typeface="+mn-lt"/>
              </a:rPr>
              <a:t>= Verletzung der Rücksichtnahme- und Treuepflicht</a:t>
            </a:r>
          </a:p>
        </p:txBody>
      </p:sp>
      <p:sp>
        <p:nvSpPr>
          <p:cNvPr id="17" name="Pfeil: nach unten 16">
            <a:extLst>
              <a:ext uri="{FF2B5EF4-FFF2-40B4-BE49-F238E27FC236}">
                <a16:creationId xmlns:a16="http://schemas.microsoft.com/office/drawing/2014/main" id="{4887E3D7-5186-1CDD-E834-06080E766828}"/>
              </a:ext>
            </a:extLst>
          </p:cNvPr>
          <p:cNvSpPr/>
          <p:nvPr/>
        </p:nvSpPr>
        <p:spPr bwMode="auto">
          <a:xfrm>
            <a:off x="7200294" y="4607211"/>
            <a:ext cx="144016" cy="576064"/>
          </a:xfrm>
          <a:prstGeom prst="down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1600" b="0" i="0" u="none" strike="noStrike" cap="none" normalizeH="0" baseline="0" dirty="0" err="1">
              <a:ln>
                <a:noFill/>
              </a:ln>
              <a:solidFill>
                <a:schemeClr val="bg1"/>
              </a:solidFill>
              <a:effectLst/>
              <a:latin typeface="+mn-lt"/>
              <a:cs typeface="Arial" charset="0"/>
            </a:endParaRPr>
          </a:p>
        </p:txBody>
      </p:sp>
      <p:sp>
        <p:nvSpPr>
          <p:cNvPr id="18" name="Textfeld 17">
            <a:extLst>
              <a:ext uri="{FF2B5EF4-FFF2-40B4-BE49-F238E27FC236}">
                <a16:creationId xmlns:a16="http://schemas.microsoft.com/office/drawing/2014/main" id="{CD9A6CE1-D852-165C-F49A-117CE4E73528}"/>
              </a:ext>
            </a:extLst>
          </p:cNvPr>
          <p:cNvSpPr txBox="1"/>
          <p:nvPr/>
        </p:nvSpPr>
        <p:spPr>
          <a:xfrm>
            <a:off x="6012162" y="5292854"/>
            <a:ext cx="2511896" cy="631763"/>
          </a:xfrm>
          <a:prstGeom prst="rect">
            <a:avLst/>
          </a:prstGeom>
          <a:solidFill>
            <a:schemeClr val="tx1"/>
          </a:solidFill>
        </p:spPr>
        <p:txBody>
          <a:bodyPr wrap="square" lIns="0" tIns="0" rIns="0" bIns="0" rtlCol="0">
            <a:noAutofit/>
          </a:bodyPr>
          <a:lstStyle/>
          <a:p>
            <a:r>
              <a:rPr lang="de-DE" sz="1200" dirty="0">
                <a:solidFill>
                  <a:schemeClr val="bg2"/>
                </a:solidFill>
                <a:latin typeface="+mn-lt"/>
              </a:rPr>
              <a:t>Wirksamkeit einer Kündigung hängt von weiterer Interessenabwägung ab</a:t>
            </a:r>
          </a:p>
        </p:txBody>
      </p:sp>
    </p:spTree>
    <p:extLst>
      <p:ext uri="{BB962C8B-B14F-4D97-AF65-F5344CB8AC3E}">
        <p14:creationId xmlns:p14="http://schemas.microsoft.com/office/powerpoint/2010/main" val="3720037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36E06-7DAB-EDE7-E461-9C5448138DF0}"/>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17A43EA4-7358-3D50-5387-C20902ADB807}"/>
              </a:ext>
            </a:extLst>
          </p:cNvPr>
          <p:cNvSpPr>
            <a:spLocks noGrp="1"/>
          </p:cNvSpPr>
          <p:nvPr>
            <p:ph idx="1"/>
          </p:nvPr>
        </p:nvSpPr>
        <p:spPr>
          <a:xfrm>
            <a:off x="375994" y="1772752"/>
            <a:ext cx="8424000" cy="4896544"/>
          </a:xfrm>
        </p:spPr>
        <p:txBody>
          <a:bodyPr numCol="1">
            <a:normAutofit/>
          </a:bodyPr>
          <a:lstStyle/>
          <a:p>
            <a:pPr marL="285750" indent="-285750" algn="just">
              <a:buFont typeface="Arial" panose="020B0604020202020204" pitchFamily="34" charset="0"/>
              <a:buChar char="•"/>
            </a:pPr>
            <a:endParaRPr lang="de-DE" sz="1400" b="0" i="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algn="just"/>
            <a:br>
              <a:rPr lang="de-DE" sz="1400" b="0" i="0" dirty="0">
                <a:solidFill>
                  <a:srgbClr val="28385B"/>
                </a:solidFill>
              </a:rPr>
            </a:br>
            <a:endParaRPr lang="de-DE" sz="1400" b="0" i="0" dirty="0">
              <a:solidFill>
                <a:srgbClr val="28385B"/>
              </a:solidFill>
            </a:endParaRPr>
          </a:p>
          <a:p>
            <a:pPr marL="285750" indent="-285750" algn="just">
              <a:buFont typeface="Arial" panose="020B0604020202020204" pitchFamily="34" charset="0"/>
              <a:buChar char="•"/>
            </a:pPr>
            <a:r>
              <a:rPr lang="de-DE" sz="1400" b="0" i="0" dirty="0">
                <a:solidFill>
                  <a:srgbClr val="28385B"/>
                </a:solidFill>
              </a:rPr>
              <a:t>Rechtliche Relevanz im „außerdienstlichen Bereich“ überschaubar</a:t>
            </a:r>
            <a:endParaRPr lang="de-DE" sz="1400" dirty="0">
              <a:solidFill>
                <a:srgbClr val="28385B"/>
              </a:solidFill>
            </a:endParaRPr>
          </a:p>
          <a:p>
            <a:pPr marL="466725" lvl="2" indent="-285750" algn="just">
              <a:buFont typeface="Arial" panose="020B0604020202020204" pitchFamily="34" charset="0"/>
              <a:buChar char="•"/>
            </a:pPr>
            <a:r>
              <a:rPr lang="de-DE" sz="1400" dirty="0">
                <a:solidFill>
                  <a:srgbClr val="28385B"/>
                </a:solidFill>
              </a:rPr>
              <a:t>Grenze des § 106 GewO: Möglichkeiten der Reglementierung beschränkt</a:t>
            </a:r>
          </a:p>
          <a:p>
            <a:pPr marL="466725" lvl="2" indent="-285750" algn="just">
              <a:buFont typeface="Arial" panose="020B0604020202020204" pitchFamily="34" charset="0"/>
              <a:buChar char="•"/>
            </a:pPr>
            <a:r>
              <a:rPr lang="de-DE" sz="1400" b="0" i="0" dirty="0">
                <a:solidFill>
                  <a:srgbClr val="28385B"/>
                </a:solidFill>
              </a:rPr>
              <a:t>„Mehr“ an Rücksichtnahmepflichten kann hierdurch kaum effektiv erreicht werden</a:t>
            </a:r>
          </a:p>
          <a:p>
            <a:pPr marL="466725" lvl="2" indent="-285750" algn="just">
              <a:buFont typeface="Arial" panose="020B0604020202020204" pitchFamily="34" charset="0"/>
              <a:buChar char="•"/>
            </a:pPr>
            <a:r>
              <a:rPr lang="de-DE" sz="1400" dirty="0">
                <a:solidFill>
                  <a:srgbClr val="28385B"/>
                </a:solidFill>
              </a:rPr>
              <a:t>Bei berufsbezogenen Netzwerken wird der Umfang der Regelungskompetenz des Arbeitgebers wegen der sachlichen Nähe häufig höher bewertet</a:t>
            </a:r>
          </a:p>
          <a:p>
            <a:pPr lvl="2" indent="0" algn="just"/>
            <a:endParaRPr lang="de-DE" sz="1400" b="0" i="0" dirty="0">
              <a:solidFill>
                <a:srgbClr val="28385B"/>
              </a:solidFill>
            </a:endParaRPr>
          </a:p>
          <a:p>
            <a:pPr marL="285750" indent="-285750" algn="just">
              <a:buFont typeface="Arial" panose="020B0604020202020204" pitchFamily="34" charset="0"/>
              <a:buChar char="•"/>
            </a:pPr>
            <a:r>
              <a:rPr lang="de-DE" sz="1400" b="0" i="0" dirty="0">
                <a:solidFill>
                  <a:srgbClr val="28385B"/>
                </a:solidFill>
              </a:rPr>
              <a:t>Einführung hat trotzdem zahlreiche Vorteile</a:t>
            </a:r>
          </a:p>
          <a:p>
            <a:pPr marL="466725" lvl="2" indent="-285750" algn="just">
              <a:buFont typeface="Arial" panose="020B0604020202020204" pitchFamily="34" charset="0"/>
              <a:buChar char="•"/>
            </a:pPr>
            <a:r>
              <a:rPr lang="de-DE" sz="1400" b="0" i="0" dirty="0">
                <a:solidFill>
                  <a:srgbClr val="28385B"/>
                </a:solidFill>
                <a:sym typeface="Wingdings" panose="05000000000000000000" pitchFamily="2" charset="2"/>
              </a:rPr>
              <a:t>Sensibilisierung für Pflichten der </a:t>
            </a:r>
            <a:r>
              <a:rPr lang="de-DE" sz="1400" b="0" i="0" dirty="0" err="1">
                <a:solidFill>
                  <a:srgbClr val="28385B"/>
                </a:solidFill>
                <a:sym typeface="Wingdings" panose="05000000000000000000" pitchFamily="2" charset="2"/>
              </a:rPr>
              <a:t>Arbeitnehmer:in</a:t>
            </a:r>
            <a:r>
              <a:rPr lang="de-DE" sz="1400" b="0" i="0" dirty="0">
                <a:solidFill>
                  <a:srgbClr val="28385B"/>
                </a:solidFill>
                <a:sym typeface="Wingdings" panose="05000000000000000000" pitchFamily="2" charset="2"/>
              </a:rPr>
              <a:t> und Werte des Unternehmens</a:t>
            </a:r>
          </a:p>
          <a:p>
            <a:pPr marL="466725" lvl="2" indent="-285750" algn="just">
              <a:buFont typeface="Arial" panose="020B0604020202020204" pitchFamily="34" charset="0"/>
              <a:buChar char="•"/>
            </a:pPr>
            <a:r>
              <a:rPr lang="de-DE" sz="1400" dirty="0">
                <a:solidFill>
                  <a:srgbClr val="28385B"/>
                </a:solidFill>
                <a:sym typeface="Wingdings" panose="05000000000000000000" pitchFamily="2" charset="2"/>
              </a:rPr>
              <a:t>Konkretisierungen der Treue- und Rücksichtnahmepflicht können innerhalb der Abwägungsebenen aufgegriffen werden</a:t>
            </a:r>
            <a:endParaRPr lang="de-DE" sz="1400" b="0" i="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
        <p:nvSpPr>
          <p:cNvPr id="3" name="Titel 2">
            <a:extLst>
              <a:ext uri="{FF2B5EF4-FFF2-40B4-BE49-F238E27FC236}">
                <a16:creationId xmlns:a16="http://schemas.microsoft.com/office/drawing/2014/main" id="{E6E62AAE-AA31-6100-8121-CA9AFF22D964}"/>
              </a:ext>
            </a:extLst>
          </p:cNvPr>
          <p:cNvSpPr>
            <a:spLocks noGrp="1"/>
          </p:cNvSpPr>
          <p:nvPr>
            <p:ph type="title"/>
          </p:nvPr>
        </p:nvSpPr>
        <p:spPr>
          <a:xfrm>
            <a:off x="360000" y="1196752"/>
            <a:ext cx="8424000" cy="576000"/>
          </a:xfrm>
        </p:spPr>
        <p:txBody>
          <a:bodyPr>
            <a:normAutofit fontScale="90000"/>
          </a:bodyPr>
          <a:lstStyle/>
          <a:p>
            <a:pPr algn="ctr"/>
            <a:r>
              <a:rPr lang="de-DE" dirty="0"/>
              <a:t>Exkurs: Relevanz von </a:t>
            </a:r>
            <a:r>
              <a:rPr lang="de-DE" dirty="0" err="1"/>
              <a:t>Social</a:t>
            </a:r>
            <a:r>
              <a:rPr lang="de-DE" dirty="0"/>
              <a:t> Media-Guidelines und Klauseln</a:t>
            </a:r>
          </a:p>
        </p:txBody>
      </p:sp>
      <p:sp>
        <p:nvSpPr>
          <p:cNvPr id="4" name="Rechteck 3">
            <a:extLst>
              <a:ext uri="{FF2B5EF4-FFF2-40B4-BE49-F238E27FC236}">
                <a16:creationId xmlns:a16="http://schemas.microsoft.com/office/drawing/2014/main" id="{704270A0-CED4-CCCC-7485-CAB0226FA723}"/>
              </a:ext>
            </a:extLst>
          </p:cNvPr>
          <p:cNvSpPr/>
          <p:nvPr/>
        </p:nvSpPr>
        <p:spPr bwMode="auto">
          <a:xfrm>
            <a:off x="719572" y="1785284"/>
            <a:ext cx="7704856" cy="1224200"/>
          </a:xfrm>
          <a:prstGeom prst="rect">
            <a:avLst/>
          </a:prstGeom>
          <a:solidFill>
            <a:srgbClr val="788BB5"/>
          </a:solidFill>
          <a:ln>
            <a:solidFill>
              <a:schemeClr val="tx1"/>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br>
              <a:rPr lang="de-DE" sz="1400" dirty="0"/>
            </a:br>
            <a:r>
              <a:rPr lang="de-DE" sz="1400" i="1" dirty="0">
                <a:solidFill>
                  <a:schemeClr val="bg1"/>
                </a:solidFill>
                <a:latin typeface="+mn-lt"/>
              </a:rPr>
              <a:t>Beispiel: „Der Spieler wird sich im Rahmen seiner arbeitsrechtlichen Treue- und Loyalitätspflichten bei allen Stellungnahmen sowie in der Öffentlichkeit und privat stets so verhalten, dass das Ansehen des Clubs, der Verbände und des Fußballsports allgemein nicht beeinträchtigt wird.“</a:t>
            </a:r>
          </a:p>
          <a:p>
            <a:pPr marL="0" marR="0" indent="0" algn="ctr" defTabSz="914400" rtl="0" eaLnBrk="1" fontAlgn="base" latinLnBrk="0" hangingPunct="1">
              <a:lnSpc>
                <a:spcPct val="100000"/>
              </a:lnSpc>
              <a:spcBef>
                <a:spcPct val="50000"/>
              </a:spcBef>
              <a:spcAft>
                <a:spcPct val="0"/>
              </a:spcAft>
              <a:buClrTx/>
              <a:buSzTx/>
              <a:buFontTx/>
              <a:buNone/>
              <a:tabLst/>
            </a:pPr>
            <a:endParaRPr lang="de-DE" sz="1400" b="1" dirty="0">
              <a:solidFill>
                <a:schemeClr val="bg1"/>
              </a:solidFill>
              <a:latin typeface="+mn-lt"/>
            </a:endParaRPr>
          </a:p>
        </p:txBody>
      </p:sp>
    </p:spTree>
    <p:extLst>
      <p:ext uri="{BB962C8B-B14F-4D97-AF65-F5344CB8AC3E}">
        <p14:creationId xmlns:p14="http://schemas.microsoft.com/office/powerpoint/2010/main" val="94740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500"/>
                                        <p:tgtEl>
                                          <p:spTgt spid="2">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animEffect transition="in" filter="fade">
                                      <p:cBhvr>
                                        <p:cTn id="36"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648000" y="4586233"/>
            <a:ext cx="7867276" cy="3859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rtlCol="0" anchor="t">
            <a:spAutoFit/>
          </a:bodyPr>
          <a:lstStyle/>
          <a:p>
            <a:pPr lvl="0" defTabSz="457200">
              <a:lnSpc>
                <a:spcPct val="110000"/>
              </a:lnSpc>
              <a:spcBef>
                <a:spcPct val="0"/>
              </a:spcBef>
            </a:pPr>
            <a:r>
              <a:rPr lang="de-DE" sz="2400" b="1" kern="0" dirty="0">
                <a:solidFill>
                  <a:srgbClr val="233254"/>
                </a:solidFill>
                <a:latin typeface="UtilityPro"/>
                <a:ea typeface="Verdana" panose="020B0604030504040204" pitchFamily="34" charset="0"/>
                <a:cs typeface="UtilityPro"/>
              </a:rPr>
              <a:t>Fazit / Ausblick</a:t>
            </a:r>
            <a:endParaRPr kumimoji="0" lang="en-GB" sz="2400" b="0" i="0" u="none" strike="noStrike" kern="0" cap="none" spc="0" normalizeH="0" baseline="0" noProof="0" dirty="0">
              <a:ln>
                <a:noFill/>
              </a:ln>
              <a:solidFill>
                <a:srgbClr val="233254"/>
              </a:solidFill>
              <a:effectLst/>
              <a:uLnTx/>
              <a:uFillTx/>
              <a:latin typeface="UtilityPro"/>
              <a:ea typeface="Verdana" panose="020B0604030504040204" pitchFamily="34" charset="0"/>
              <a:cs typeface="UtilityPro"/>
            </a:endParaRPr>
          </a:p>
        </p:txBody>
      </p:sp>
      <p:sp>
        <p:nvSpPr>
          <p:cNvPr id="9" name="Text Placeholder 7"/>
          <p:cNvSpPr>
            <a:spLocks noGrp="1"/>
          </p:cNvSpPr>
          <p:nvPr>
            <p:ph type="body" sz="quarter" idx="10"/>
          </p:nvPr>
        </p:nvSpPr>
        <p:spPr>
          <a:xfrm>
            <a:off x="533400" y="6096000"/>
            <a:ext cx="5657850" cy="304800"/>
          </a:xfrm>
        </p:spPr>
        <p:txBody>
          <a:bodyPr>
            <a:normAutofit/>
          </a:bodyPr>
          <a:lstStyle/>
          <a:p>
            <a:endParaRPr lang="en-GB" sz="1000" b="0"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56600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4BBFA-87B9-07DE-FC06-230A671A5483}"/>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22DC88BA-568F-7B59-627C-455B4E3309C6}"/>
              </a:ext>
            </a:extLst>
          </p:cNvPr>
          <p:cNvSpPr>
            <a:spLocks noGrp="1"/>
          </p:cNvSpPr>
          <p:nvPr>
            <p:ph idx="1"/>
          </p:nvPr>
        </p:nvSpPr>
        <p:spPr>
          <a:xfrm>
            <a:off x="373437" y="1961456"/>
            <a:ext cx="8424000" cy="4896544"/>
          </a:xfrm>
        </p:spPr>
        <p:txBody>
          <a:bodyPr numCol="1">
            <a:normAutofit/>
          </a:bodyPr>
          <a:lstStyle/>
          <a:p>
            <a:pPr marL="285750" indent="-285750" algn="just">
              <a:buFont typeface="Arial" panose="020B0604020202020204" pitchFamily="34" charset="0"/>
              <a:buChar char="•"/>
            </a:pPr>
            <a:r>
              <a:rPr lang="de-DE" sz="1400" b="0" i="0" dirty="0">
                <a:solidFill>
                  <a:schemeClr val="tx1"/>
                </a:solidFill>
                <a:latin typeface="+mn-lt"/>
              </a:rPr>
              <a:t>Bei der arbeitsgerichtlichen Prüfung möglicher Reaktionen der </a:t>
            </a:r>
            <a:r>
              <a:rPr lang="de-DE" sz="1400" b="0" i="0" dirty="0" err="1">
                <a:solidFill>
                  <a:schemeClr val="tx1"/>
                </a:solidFill>
                <a:latin typeface="+mn-lt"/>
              </a:rPr>
              <a:t>Arbeitgeber:in</a:t>
            </a:r>
            <a:r>
              <a:rPr lang="de-DE" sz="1400" b="0" i="0" dirty="0">
                <a:solidFill>
                  <a:schemeClr val="tx1"/>
                </a:solidFill>
                <a:latin typeface="+mn-lt"/>
              </a:rPr>
              <a:t> auf Äußerungen in sozialen Medien sind die berührten Verfassungsgüter und Interessen umfassend zu berücksichtigen</a:t>
            </a:r>
          </a:p>
          <a:p>
            <a:pPr marL="285750" indent="-285750" algn="just">
              <a:buFont typeface="Arial" panose="020B0604020202020204" pitchFamily="34" charset="0"/>
              <a:buChar char="•"/>
            </a:pPr>
            <a:r>
              <a:rPr lang="de-DE" sz="1400" b="0" i="0" dirty="0">
                <a:solidFill>
                  <a:schemeClr val="tx1"/>
                </a:solidFill>
                <a:latin typeface="+mn-lt"/>
              </a:rPr>
              <a:t>Voraussetzung ist ein hinreichender Bezug der Äußerung zum Arbeitsverhältnis </a:t>
            </a:r>
          </a:p>
          <a:p>
            <a:pPr marL="285750" indent="-285750" algn="just">
              <a:buFont typeface="Arial" panose="020B0604020202020204" pitchFamily="34" charset="0"/>
              <a:buChar char="•"/>
            </a:pPr>
            <a:r>
              <a:rPr lang="de-DE" sz="1400" b="0" i="0" dirty="0">
                <a:solidFill>
                  <a:schemeClr val="tx1"/>
                </a:solidFill>
                <a:latin typeface="+mn-lt"/>
              </a:rPr>
              <a:t>Meinungsfreiheit wird auf zwei (Abwägungs-) Ebenen relevant:</a:t>
            </a:r>
          </a:p>
          <a:p>
            <a:pPr marL="701675" lvl="3" indent="-342900" algn="just">
              <a:buFont typeface="+mj-lt"/>
              <a:buAutoNum type="arabicPeriod"/>
            </a:pPr>
            <a:r>
              <a:rPr lang="de-DE" sz="1400" dirty="0">
                <a:latin typeface="+mn-lt"/>
              </a:rPr>
              <a:t>Feststellung der Meinungsäußerung als arbeitsrechtliche Pflichtverletzung (§ 241 II BGB)</a:t>
            </a:r>
          </a:p>
          <a:p>
            <a:pPr marL="701675" lvl="3" indent="-342900" algn="just">
              <a:buFont typeface="+mj-lt"/>
              <a:buAutoNum type="arabicPeriod"/>
            </a:pPr>
            <a:r>
              <a:rPr lang="de-DE" sz="1400" dirty="0">
                <a:latin typeface="+mn-lt"/>
              </a:rPr>
              <a:t>Rechtfertigung der konkreten Sanktion</a:t>
            </a:r>
            <a:endParaRPr lang="de-DE" sz="1400" b="0" i="0" dirty="0">
              <a:solidFill>
                <a:schemeClr val="tx1"/>
              </a:solidFill>
              <a:latin typeface="+mn-lt"/>
            </a:endParaRPr>
          </a:p>
          <a:p>
            <a:pPr marL="285750" indent="-285750" algn="just">
              <a:buFont typeface="Arial" panose="020B0604020202020204" pitchFamily="34" charset="0"/>
              <a:buChar char="•"/>
            </a:pPr>
            <a:r>
              <a:rPr lang="de-DE" sz="1400" b="0" i="0" dirty="0">
                <a:solidFill>
                  <a:schemeClr val="tx1"/>
                </a:solidFill>
                <a:latin typeface="+mn-lt"/>
              </a:rPr>
              <a:t>In der Interessenabwägung ist die Reichweite der Meinungsfreiheit unter Berücksichtigung der kollidierenden Interessen umfassend zu prüfen</a:t>
            </a:r>
          </a:p>
          <a:p>
            <a:pPr marL="466725" lvl="2" indent="-285750" algn="just">
              <a:buFont typeface="Arial" panose="020B0604020202020204" pitchFamily="34" charset="0"/>
              <a:buChar char="•"/>
            </a:pPr>
            <a:r>
              <a:rPr lang="de-DE" sz="1400" dirty="0">
                <a:latin typeface="+mn-lt"/>
              </a:rPr>
              <a:t>Heranzuziehende Kriterien:</a:t>
            </a:r>
          </a:p>
          <a:p>
            <a:pPr marL="644525" lvl="4" indent="-285750" algn="just"/>
            <a:r>
              <a:rPr lang="de-DE" sz="1400" b="0" i="0" dirty="0">
                <a:solidFill>
                  <a:schemeClr val="tx1"/>
                </a:solidFill>
                <a:latin typeface="+mn-lt"/>
              </a:rPr>
              <a:t>Inhalt und Form der Äußerung</a:t>
            </a:r>
          </a:p>
          <a:p>
            <a:pPr marL="644525" lvl="4" indent="-285750" algn="just"/>
            <a:r>
              <a:rPr lang="de-DE" sz="1400" b="0" i="0" dirty="0">
                <a:solidFill>
                  <a:schemeClr val="tx1"/>
                </a:solidFill>
                <a:latin typeface="+mn-lt"/>
              </a:rPr>
              <a:t>Anlass und Begleitumstände</a:t>
            </a:r>
          </a:p>
          <a:p>
            <a:pPr marL="644525" lvl="4" indent="-285750" algn="just"/>
            <a:r>
              <a:rPr lang="de-DE" sz="1400" dirty="0">
                <a:latin typeface="+mn-lt"/>
              </a:rPr>
              <a:t>Wirkung und Reichweite </a:t>
            </a:r>
          </a:p>
          <a:p>
            <a:pPr marL="466725" lvl="2" indent="-285750" algn="just">
              <a:buFont typeface="Arial" panose="020B0604020202020204" pitchFamily="34" charset="0"/>
              <a:buChar char="•"/>
            </a:pPr>
            <a:r>
              <a:rPr lang="de-DE" sz="1400" dirty="0">
                <a:latin typeface="+mn-lt"/>
              </a:rPr>
              <a:t>Über eine ggf. berechtigte Vertraulichkeitserwartung ist auch das allg. Persönlichkeitsrecht einzelfallbezogen zu gewichten</a:t>
            </a:r>
          </a:p>
          <a:p>
            <a:pPr marL="466725" lvl="2" indent="-285750" algn="just"/>
            <a:endParaRPr lang="de-DE" sz="1400" b="0" i="0" dirty="0">
              <a:solidFill>
                <a:schemeClr val="tx1"/>
              </a:solidFill>
              <a:latin typeface="+mn-lt"/>
            </a:endParaRPr>
          </a:p>
          <a:p>
            <a:pPr marL="287338" lvl="1" indent="-285750" algn="just">
              <a:buFont typeface="Arial" panose="020B0604020202020204" pitchFamily="34" charset="0"/>
              <a:buChar char="•"/>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
        <p:nvSpPr>
          <p:cNvPr id="3" name="Titel 2">
            <a:extLst>
              <a:ext uri="{FF2B5EF4-FFF2-40B4-BE49-F238E27FC236}">
                <a16:creationId xmlns:a16="http://schemas.microsoft.com/office/drawing/2014/main" id="{654371C6-0AF5-7274-6E86-BCF1EDACA2C5}"/>
              </a:ext>
            </a:extLst>
          </p:cNvPr>
          <p:cNvSpPr>
            <a:spLocks noGrp="1"/>
          </p:cNvSpPr>
          <p:nvPr>
            <p:ph type="title"/>
          </p:nvPr>
        </p:nvSpPr>
        <p:spPr>
          <a:xfrm>
            <a:off x="373437" y="1268824"/>
            <a:ext cx="8424000" cy="576000"/>
          </a:xfrm>
        </p:spPr>
        <p:txBody>
          <a:bodyPr>
            <a:normAutofit/>
          </a:bodyPr>
          <a:lstStyle/>
          <a:p>
            <a:pPr algn="ctr"/>
            <a:r>
              <a:rPr lang="de-DE" dirty="0"/>
              <a:t>Fazit</a:t>
            </a:r>
          </a:p>
        </p:txBody>
      </p:sp>
    </p:spTree>
    <p:extLst>
      <p:ext uri="{BB962C8B-B14F-4D97-AF65-F5344CB8AC3E}">
        <p14:creationId xmlns:p14="http://schemas.microsoft.com/office/powerpoint/2010/main" val="404437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7"/>
          <p:cNvSpPr txBox="1">
            <a:spLocks/>
          </p:cNvSpPr>
          <p:nvPr/>
        </p:nvSpPr>
        <p:spPr>
          <a:xfrm>
            <a:off x="533400" y="6096000"/>
            <a:ext cx="5657850" cy="304800"/>
          </a:xfrm>
          <a:prstGeom prst="rect">
            <a:avLst/>
          </a:prstGeom>
        </p:spPr>
        <p:txBody>
          <a:bodyPr vert="horz" lIns="91440" tIns="45720" rIns="91440" bIns="45720" rtlCol="0" anchor="b">
            <a:norm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endParaRPr kumimoji="0" lang="en-GB" sz="1000" b="0" i="0" u="none" strike="noStrike" kern="0" cap="none" spc="0" normalizeH="0" baseline="0" noProof="0" dirty="0">
              <a:ln>
                <a:noFill/>
              </a:ln>
              <a:solidFill>
                <a:srgbClr val="949EB7"/>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Title 1"/>
          <p:cNvSpPr txBox="1">
            <a:spLocks/>
          </p:cNvSpPr>
          <p:nvPr/>
        </p:nvSpPr>
        <p:spPr bwMode="auto">
          <a:xfrm>
            <a:off x="610176" y="3657600"/>
            <a:ext cx="7924224" cy="76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defRPr baseline="0">
                <a:solidFill>
                  <a:srgbClr val="28385B"/>
                </a:solidFill>
                <a:latin typeface="Arial"/>
                <a:cs typeface="Arial"/>
              </a:defRPr>
            </a:lvl1pPr>
          </a:lstStyle>
          <a:p>
            <a:pPr lvl="0">
              <a:lnSpc>
                <a:spcPct val="110000"/>
              </a:lnSpc>
              <a:spcBef>
                <a:spcPct val="0"/>
              </a:spcBef>
              <a:spcAft>
                <a:spcPts val="600"/>
              </a:spcAft>
              <a:defRPr/>
            </a:pPr>
            <a:r>
              <a:rPr lang="de-DE" sz="2400" b="1" kern="0" dirty="0">
                <a:solidFill>
                  <a:srgbClr val="233254"/>
                </a:solidFill>
                <a:latin typeface="UtilityPro"/>
                <a:ea typeface="Verdana" panose="020B0604030504040204" pitchFamily="34" charset="0"/>
                <a:cs typeface="UtilityPro"/>
              </a:rPr>
              <a:t>Herzlichen Dank für Ihre Aufmerksamkeit!</a:t>
            </a:r>
          </a:p>
        </p:txBody>
      </p:sp>
      <p:sp>
        <p:nvSpPr>
          <p:cNvPr id="2" name="Textfeld 1">
            <a:extLst>
              <a:ext uri="{FF2B5EF4-FFF2-40B4-BE49-F238E27FC236}">
                <a16:creationId xmlns:a16="http://schemas.microsoft.com/office/drawing/2014/main" id="{D88B64C2-959B-2EF8-6346-5C07F3076159}"/>
              </a:ext>
            </a:extLst>
          </p:cNvPr>
          <p:cNvSpPr txBox="1"/>
          <p:nvPr/>
        </p:nvSpPr>
        <p:spPr>
          <a:xfrm>
            <a:off x="2555776" y="5058382"/>
            <a:ext cx="720080" cy="242826"/>
          </a:xfrm>
          <a:prstGeom prst="rect">
            <a:avLst/>
          </a:prstGeom>
          <a:noFill/>
        </p:spPr>
        <p:txBody>
          <a:bodyPr wrap="none" lIns="0" tIns="0" rIns="0" bIns="0" rtlCol="0">
            <a:noAutofit/>
          </a:bodyPr>
          <a:lstStyle/>
          <a:p>
            <a:pPr algn="l"/>
            <a:r>
              <a:rPr lang="de-DE" sz="1200" dirty="0">
                <a:latin typeface="+mn-lt"/>
              </a:rPr>
              <a:t>Lesetipp: </a:t>
            </a:r>
            <a:r>
              <a:rPr lang="de-DE" sz="1200" i="1" dirty="0">
                <a:latin typeface="+mn-lt"/>
              </a:rPr>
              <a:t>Biedermann/</a:t>
            </a:r>
            <a:r>
              <a:rPr lang="de-DE" sz="1200" i="1" dirty="0" err="1">
                <a:latin typeface="+mn-lt"/>
              </a:rPr>
              <a:t>Blumauer</a:t>
            </a:r>
            <a:r>
              <a:rPr lang="de-DE" sz="1200" dirty="0">
                <a:latin typeface="+mn-lt"/>
              </a:rPr>
              <a:t>, NZA 2024, 785 ff.</a:t>
            </a:r>
          </a:p>
        </p:txBody>
      </p:sp>
      <p:sp>
        <p:nvSpPr>
          <p:cNvPr id="3" name="Textfeld 2">
            <a:extLst>
              <a:ext uri="{FF2B5EF4-FFF2-40B4-BE49-F238E27FC236}">
                <a16:creationId xmlns:a16="http://schemas.microsoft.com/office/drawing/2014/main" id="{30E5DC84-AF7A-CF70-7F64-757C862FD013}"/>
              </a:ext>
            </a:extLst>
          </p:cNvPr>
          <p:cNvSpPr txBox="1"/>
          <p:nvPr/>
        </p:nvSpPr>
        <p:spPr>
          <a:xfrm>
            <a:off x="5466945" y="5029200"/>
            <a:ext cx="0" cy="0"/>
          </a:xfrm>
          <a:prstGeom prst="rect">
            <a:avLst/>
          </a:prstGeom>
          <a:noFill/>
        </p:spPr>
        <p:txBody>
          <a:bodyPr wrap="none" lIns="0" tIns="0" rIns="0" bIns="0" rtlCol="0">
            <a:noAutofit/>
          </a:bodyPr>
          <a:lstStyle/>
          <a:p>
            <a:pPr algn="l"/>
            <a:endParaRPr lang="de-DE" sz="1200" dirty="0" err="1">
              <a:latin typeface="+mn-lt"/>
            </a:endParaRPr>
          </a:p>
        </p:txBody>
      </p:sp>
    </p:spTree>
    <p:extLst>
      <p:ext uri="{BB962C8B-B14F-4D97-AF65-F5344CB8AC3E}">
        <p14:creationId xmlns:p14="http://schemas.microsoft.com/office/powerpoint/2010/main" val="2960913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p:cNvSpPr txBox="1">
            <a:spLocks/>
          </p:cNvSpPr>
          <p:nvPr/>
        </p:nvSpPr>
        <p:spPr>
          <a:xfrm>
            <a:off x="685800" y="6248400"/>
            <a:ext cx="5657850" cy="304800"/>
          </a:xfrm>
          <a:prstGeom prst="rect">
            <a:avLst/>
          </a:prstGeom>
        </p:spPr>
        <p:txBody>
          <a:bodyPr anchor="b"/>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000" b="0" i="0" u="none" strike="noStrike" kern="0" cap="none" spc="0" normalizeH="0" baseline="0" noProof="0" dirty="0">
              <a:ln>
                <a:noFill/>
              </a:ln>
              <a:solidFill>
                <a:srgbClr val="949EB7"/>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Inhaltsplatzhalter 2"/>
          <p:cNvSpPr>
            <a:spLocks noGrp="1"/>
          </p:cNvSpPr>
          <p:nvPr/>
        </p:nvSpPr>
        <p:spPr>
          <a:xfrm>
            <a:off x="971600" y="3356992"/>
            <a:ext cx="3316825" cy="2114936"/>
          </a:xfrm>
          <a:prstGeom prst="rect">
            <a:avLst/>
          </a:prstGeom>
        </p:spPr>
        <p:txBody>
          <a:bodyPr vert="horz" lIns="0" tIns="0" rIns="0" bIns="0" numCol="1" spcCol="360000" rtlCol="0">
            <a:normAutofit/>
          </a:bodyPr>
          <a:lstStyle>
            <a:lvl1pPr marL="0" indent="0" algn="l" defTabSz="360000" rtl="0" eaLnBrk="1" fontAlgn="base" hangingPunct="1">
              <a:lnSpc>
                <a:spcPct val="110000"/>
              </a:lnSpc>
              <a:spcBef>
                <a:spcPts val="0"/>
              </a:spcBef>
              <a:spcAft>
                <a:spcPts val="0"/>
              </a:spcAft>
              <a:buFont typeface="Arial" panose="020B0604020202020204" pitchFamily="34" charset="0"/>
              <a:buNone/>
              <a:tabLst>
                <a:tab pos="720000" algn="l"/>
              </a:tabLst>
              <a:defRPr sz="1800" b="1" i="0">
                <a:solidFill>
                  <a:srgbClr val="28385B"/>
                </a:solidFill>
                <a:latin typeface="Verdana" panose="020B0604030504040204" pitchFamily="34" charset="0"/>
                <a:ea typeface="Verdana" panose="020B0604030504040204" pitchFamily="34" charset="0"/>
                <a:cs typeface="Verdana" panose="020B0604030504040204" pitchFamily="34" charset="0"/>
              </a:defRPr>
            </a:lvl1pPr>
            <a:lvl2pPr marL="1588" indent="0" algn="l" defTabSz="360000" rtl="0" eaLnBrk="1" fontAlgn="base" hangingPunct="1">
              <a:lnSpc>
                <a:spcPct val="110000"/>
              </a:lnSpc>
              <a:spcBef>
                <a:spcPts val="0"/>
              </a:spcBef>
              <a:spcAft>
                <a:spcPts val="0"/>
              </a:spcAft>
              <a:buClr>
                <a:schemeClr val="accent3"/>
              </a:buClr>
              <a:buFont typeface="Arial" panose="020B0604020202020204" pitchFamily="34" charset="0"/>
              <a:buNone/>
              <a:tabLst>
                <a:tab pos="720000" algn="l"/>
              </a:tabLst>
              <a:defRPr lang="en-US" sz="1050" b="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80975" indent="-180975" algn="l" rtl="0" eaLnBrk="1" fontAlgn="base" hangingPunct="1">
              <a:lnSpc>
                <a:spcPct val="110000"/>
              </a:lnSpc>
              <a:spcBef>
                <a:spcPts val="0"/>
              </a:spcBef>
              <a:spcAft>
                <a:spcPts val="600"/>
              </a:spcAft>
              <a:buClr>
                <a:srgbClr val="8DB053"/>
              </a:buClr>
              <a:buFont typeface="Arial" pitchFamily="34" charset="0"/>
              <a:buNone/>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rtl="0" eaLnBrk="1" fontAlgn="base" hangingPunct="1">
              <a:lnSpc>
                <a:spcPct val="110000"/>
              </a:lnSpc>
              <a:spcBef>
                <a:spcPts val="0"/>
              </a:spcBef>
              <a:spcAft>
                <a:spcPts val="0"/>
              </a:spcAft>
              <a:buClr>
                <a:srgbClr val="8DB053"/>
              </a:buClr>
              <a:buFontTx/>
              <a:buNone/>
              <a:defRPr lang="en-US" sz="1050" b="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74625" indent="0" algn="l" rtl="0" eaLnBrk="1" fontAlgn="base" hangingPunct="1">
              <a:lnSpc>
                <a:spcPct val="110000"/>
              </a:lnSpc>
              <a:spcBef>
                <a:spcPts val="0"/>
              </a:spcBef>
              <a:spcAft>
                <a:spcPts val="0"/>
              </a:spcAft>
              <a:buClr>
                <a:srgbClr val="8DB053"/>
              </a:buClr>
              <a:buFontTx/>
              <a:buNone/>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14500" indent="-180975" algn="l" rtl="0" eaLnBrk="1" fontAlgn="base" hangingPunct="1">
              <a:spcBef>
                <a:spcPct val="20000"/>
              </a:spcBef>
              <a:spcAft>
                <a:spcPct val="0"/>
              </a:spcAft>
              <a:buClr>
                <a:schemeClr val="tx2"/>
              </a:buClr>
              <a:buChar char="•"/>
              <a:defRPr>
                <a:solidFill>
                  <a:srgbClr val="0B1A40"/>
                </a:solidFill>
                <a:latin typeface="+mn-lt"/>
                <a:cs typeface="+mn-cs"/>
              </a:defRPr>
            </a:lvl6pPr>
            <a:lvl7pPr marL="2171700" indent="-180975" algn="l" rtl="0" eaLnBrk="1" fontAlgn="base" hangingPunct="1">
              <a:spcBef>
                <a:spcPct val="20000"/>
              </a:spcBef>
              <a:spcAft>
                <a:spcPct val="0"/>
              </a:spcAft>
              <a:buClr>
                <a:schemeClr val="tx2"/>
              </a:buClr>
              <a:buChar char="•"/>
              <a:defRPr>
                <a:solidFill>
                  <a:srgbClr val="0B1A40"/>
                </a:solidFill>
                <a:latin typeface="+mn-lt"/>
                <a:cs typeface="+mn-cs"/>
              </a:defRPr>
            </a:lvl7pPr>
            <a:lvl8pPr marL="2628900" indent="-180975" algn="l" rtl="0" eaLnBrk="1" fontAlgn="base" hangingPunct="1">
              <a:spcBef>
                <a:spcPct val="20000"/>
              </a:spcBef>
              <a:spcAft>
                <a:spcPct val="0"/>
              </a:spcAft>
              <a:buClr>
                <a:schemeClr val="tx2"/>
              </a:buClr>
              <a:buChar char="•"/>
              <a:defRPr>
                <a:solidFill>
                  <a:srgbClr val="0B1A40"/>
                </a:solidFill>
                <a:latin typeface="+mn-lt"/>
                <a:cs typeface="+mn-cs"/>
              </a:defRPr>
            </a:lvl8pPr>
            <a:lvl9pPr marL="3086100" indent="-180975" algn="l" rtl="0" eaLnBrk="1" fontAlgn="base" hangingPunct="1">
              <a:spcBef>
                <a:spcPct val="20000"/>
              </a:spcBef>
              <a:spcAft>
                <a:spcPct val="0"/>
              </a:spcAft>
              <a:buClr>
                <a:schemeClr val="tx2"/>
              </a:buClr>
              <a:buChar char="•"/>
              <a:defRPr>
                <a:solidFill>
                  <a:srgbClr val="0B1A40"/>
                </a:solidFill>
                <a:latin typeface="+mn-lt"/>
                <a:cs typeface="+mn-cs"/>
              </a:defRPr>
            </a:lvl9pPr>
          </a:lstStyle>
          <a:p>
            <a:r>
              <a:rPr lang="de-DE" dirty="0">
                <a:latin typeface="UtilityPro"/>
              </a:rPr>
              <a:t>Colin Blumauer</a:t>
            </a:r>
            <a:br>
              <a:rPr lang="de-DE" sz="1050" dirty="0">
                <a:solidFill>
                  <a:srgbClr val="233254"/>
                </a:solidFill>
              </a:rPr>
            </a:br>
            <a:r>
              <a:rPr lang="de-DE" sz="1050" b="0" dirty="0">
                <a:solidFill>
                  <a:srgbClr val="233254"/>
                </a:solidFill>
              </a:rPr>
              <a:t>Rechtsanwalt, Associate</a:t>
            </a:r>
          </a:p>
          <a:p>
            <a:r>
              <a:rPr lang="de-DE" sz="1050" b="0" dirty="0">
                <a:solidFill>
                  <a:srgbClr val="233254"/>
                </a:solidFill>
              </a:rPr>
              <a:t>Arbeitsrecht</a:t>
            </a:r>
          </a:p>
          <a:p>
            <a:r>
              <a:rPr lang="de-DE" sz="1050" b="0" dirty="0">
                <a:solidFill>
                  <a:srgbClr val="233254"/>
                </a:solidFill>
              </a:rPr>
              <a:t>NEUWERK </a:t>
            </a:r>
            <a:r>
              <a:rPr lang="de-DE" sz="1050" b="0" dirty="0" err="1">
                <a:solidFill>
                  <a:srgbClr val="233254"/>
                </a:solidFill>
              </a:rPr>
              <a:t>Rechtsanwält:innen</a:t>
            </a:r>
            <a:endParaRPr lang="de-DE" sz="1050" b="0" dirty="0">
              <a:solidFill>
                <a:srgbClr val="233254"/>
              </a:solidFill>
            </a:endParaRPr>
          </a:p>
          <a:p>
            <a:r>
              <a:rPr lang="de-DE" sz="1050" b="0" dirty="0">
                <a:solidFill>
                  <a:srgbClr val="233254"/>
                </a:solidFill>
              </a:rPr>
              <a:t>Gänsemarkt 35, 20354 Hamburg</a:t>
            </a:r>
          </a:p>
          <a:p>
            <a:endParaRPr lang="de-DE" sz="1050" b="0" dirty="0">
              <a:solidFill>
                <a:srgbClr val="233254"/>
              </a:solidFill>
            </a:endParaRPr>
          </a:p>
          <a:p>
            <a:pPr>
              <a:tabLst>
                <a:tab pos="717550" algn="l"/>
              </a:tabLst>
            </a:pPr>
            <a:r>
              <a:rPr lang="de-DE" sz="1050" dirty="0">
                <a:solidFill>
                  <a:srgbClr val="233254"/>
                </a:solidFill>
              </a:rPr>
              <a:t>Telefon</a:t>
            </a:r>
            <a:r>
              <a:rPr lang="de-DE" sz="1050" b="0" dirty="0">
                <a:solidFill>
                  <a:srgbClr val="233254"/>
                </a:solidFill>
              </a:rPr>
              <a:t>	+49 40 340 57 57 - 36</a:t>
            </a:r>
            <a:br>
              <a:rPr lang="de-DE" sz="1050" b="0" dirty="0">
                <a:solidFill>
                  <a:srgbClr val="233254"/>
                </a:solidFill>
              </a:rPr>
            </a:br>
            <a:r>
              <a:rPr lang="de-DE" sz="1050" dirty="0">
                <a:solidFill>
                  <a:srgbClr val="233254"/>
                </a:solidFill>
              </a:rPr>
              <a:t>Mobil</a:t>
            </a:r>
            <a:r>
              <a:rPr lang="de-DE" sz="1050" b="0" dirty="0">
                <a:solidFill>
                  <a:srgbClr val="233254"/>
                </a:solidFill>
              </a:rPr>
              <a:t> 	+49 175 329 8119</a:t>
            </a:r>
            <a:br>
              <a:rPr lang="de-DE" sz="1050" b="0" dirty="0">
                <a:solidFill>
                  <a:srgbClr val="233254"/>
                </a:solidFill>
              </a:rPr>
            </a:br>
            <a:r>
              <a:rPr lang="de-DE" sz="1050" dirty="0">
                <a:solidFill>
                  <a:srgbClr val="233254"/>
                </a:solidFill>
              </a:rPr>
              <a:t>E-Mail</a:t>
            </a:r>
            <a:r>
              <a:rPr lang="de-DE" sz="1050" b="0" dirty="0">
                <a:solidFill>
                  <a:srgbClr val="233254"/>
                </a:solidFill>
              </a:rPr>
              <a:t> 	</a:t>
            </a:r>
            <a:r>
              <a:rPr lang="de-DE" sz="1050" b="0" dirty="0" err="1">
                <a:solidFill>
                  <a:srgbClr val="233254"/>
                </a:solidFill>
              </a:rPr>
              <a:t>colin.blumauer@neuwerk.legal</a:t>
            </a:r>
            <a:br>
              <a:rPr lang="de-DE" sz="1050" dirty="0">
                <a:solidFill>
                  <a:srgbClr val="233254"/>
                </a:solidFill>
              </a:rPr>
            </a:br>
            <a:endParaRPr lang="de-DE" sz="1050" dirty="0">
              <a:solidFill>
                <a:srgbClr val="233254"/>
              </a:solidFill>
            </a:endParaRPr>
          </a:p>
          <a:p>
            <a:pPr lvl="1"/>
            <a:endParaRPr lang="de-DE" dirty="0"/>
          </a:p>
        </p:txBody>
      </p:sp>
      <p:pic>
        <p:nvPicPr>
          <p:cNvPr id="3" name="Grafik 2">
            <a:extLst>
              <a:ext uri="{FF2B5EF4-FFF2-40B4-BE49-F238E27FC236}">
                <a16:creationId xmlns:a16="http://schemas.microsoft.com/office/drawing/2014/main" id="{134D2FE1-4EFF-2FE6-7264-8C409F99E581}"/>
              </a:ext>
            </a:extLst>
          </p:cNvPr>
          <p:cNvPicPr>
            <a:picLocks noChangeAspect="1"/>
          </p:cNvPicPr>
          <p:nvPr/>
        </p:nvPicPr>
        <p:blipFill>
          <a:blip r:embed="rId2"/>
          <a:stretch>
            <a:fillRect/>
          </a:stretch>
        </p:blipFill>
        <p:spPr>
          <a:xfrm>
            <a:off x="1475656" y="5102870"/>
            <a:ext cx="1511974" cy="1297930"/>
          </a:xfrm>
          <a:prstGeom prst="rect">
            <a:avLst/>
          </a:prstGeom>
        </p:spPr>
      </p:pic>
      <p:sp>
        <p:nvSpPr>
          <p:cNvPr id="2" name="Inhaltsplatzhalter 2">
            <a:extLst>
              <a:ext uri="{FF2B5EF4-FFF2-40B4-BE49-F238E27FC236}">
                <a16:creationId xmlns:a16="http://schemas.microsoft.com/office/drawing/2014/main" id="{CBCED898-E1F6-3F8B-800A-53EF9DF97C0A}"/>
              </a:ext>
            </a:extLst>
          </p:cNvPr>
          <p:cNvSpPr>
            <a:spLocks noGrp="1"/>
          </p:cNvSpPr>
          <p:nvPr/>
        </p:nvSpPr>
        <p:spPr>
          <a:xfrm>
            <a:off x="5045568" y="3356992"/>
            <a:ext cx="3316825" cy="2114936"/>
          </a:xfrm>
          <a:prstGeom prst="rect">
            <a:avLst/>
          </a:prstGeom>
        </p:spPr>
        <p:txBody>
          <a:bodyPr vert="horz" lIns="0" tIns="0" rIns="0" bIns="0" numCol="1" spcCol="360000" rtlCol="0">
            <a:normAutofit/>
          </a:bodyPr>
          <a:lstStyle>
            <a:lvl1pPr marL="0" indent="0" algn="l" defTabSz="360000" rtl="0" eaLnBrk="1" fontAlgn="base" hangingPunct="1">
              <a:lnSpc>
                <a:spcPct val="110000"/>
              </a:lnSpc>
              <a:spcBef>
                <a:spcPts val="0"/>
              </a:spcBef>
              <a:spcAft>
                <a:spcPts val="0"/>
              </a:spcAft>
              <a:buFont typeface="Arial" panose="020B0604020202020204" pitchFamily="34" charset="0"/>
              <a:buNone/>
              <a:tabLst>
                <a:tab pos="720000" algn="l"/>
              </a:tabLst>
              <a:defRPr sz="1800" b="1" i="0">
                <a:solidFill>
                  <a:srgbClr val="28385B"/>
                </a:solidFill>
                <a:latin typeface="Verdana" panose="020B0604030504040204" pitchFamily="34" charset="0"/>
                <a:ea typeface="Verdana" panose="020B0604030504040204" pitchFamily="34" charset="0"/>
                <a:cs typeface="Verdana" panose="020B0604030504040204" pitchFamily="34" charset="0"/>
              </a:defRPr>
            </a:lvl1pPr>
            <a:lvl2pPr marL="1588" indent="0" algn="l" defTabSz="360000" rtl="0" eaLnBrk="1" fontAlgn="base" hangingPunct="1">
              <a:lnSpc>
                <a:spcPct val="110000"/>
              </a:lnSpc>
              <a:spcBef>
                <a:spcPts val="0"/>
              </a:spcBef>
              <a:spcAft>
                <a:spcPts val="0"/>
              </a:spcAft>
              <a:buClr>
                <a:schemeClr val="accent3"/>
              </a:buClr>
              <a:buFont typeface="Arial" panose="020B0604020202020204" pitchFamily="34" charset="0"/>
              <a:buNone/>
              <a:tabLst>
                <a:tab pos="720000" algn="l"/>
              </a:tabLst>
              <a:defRPr lang="en-US" sz="1050" b="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80975" indent="-180975" algn="l" rtl="0" eaLnBrk="1" fontAlgn="base" hangingPunct="1">
              <a:lnSpc>
                <a:spcPct val="110000"/>
              </a:lnSpc>
              <a:spcBef>
                <a:spcPts val="0"/>
              </a:spcBef>
              <a:spcAft>
                <a:spcPts val="600"/>
              </a:spcAft>
              <a:buClr>
                <a:srgbClr val="8DB053"/>
              </a:buClr>
              <a:buFont typeface="Arial" pitchFamily="34" charset="0"/>
              <a:buNone/>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rtl="0" eaLnBrk="1" fontAlgn="base" hangingPunct="1">
              <a:lnSpc>
                <a:spcPct val="110000"/>
              </a:lnSpc>
              <a:spcBef>
                <a:spcPts val="0"/>
              </a:spcBef>
              <a:spcAft>
                <a:spcPts val="0"/>
              </a:spcAft>
              <a:buClr>
                <a:srgbClr val="8DB053"/>
              </a:buClr>
              <a:buFontTx/>
              <a:buNone/>
              <a:defRPr lang="en-US" sz="1050" b="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74625" indent="0" algn="l" rtl="0" eaLnBrk="1" fontAlgn="base" hangingPunct="1">
              <a:lnSpc>
                <a:spcPct val="110000"/>
              </a:lnSpc>
              <a:spcBef>
                <a:spcPts val="0"/>
              </a:spcBef>
              <a:spcAft>
                <a:spcPts val="0"/>
              </a:spcAft>
              <a:buClr>
                <a:srgbClr val="8DB053"/>
              </a:buClr>
              <a:buFontTx/>
              <a:buNone/>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14500" indent="-180975" algn="l" rtl="0" eaLnBrk="1" fontAlgn="base" hangingPunct="1">
              <a:spcBef>
                <a:spcPct val="20000"/>
              </a:spcBef>
              <a:spcAft>
                <a:spcPct val="0"/>
              </a:spcAft>
              <a:buClr>
                <a:schemeClr val="tx2"/>
              </a:buClr>
              <a:buChar char="•"/>
              <a:defRPr>
                <a:solidFill>
                  <a:srgbClr val="0B1A40"/>
                </a:solidFill>
                <a:latin typeface="+mn-lt"/>
                <a:cs typeface="+mn-cs"/>
              </a:defRPr>
            </a:lvl6pPr>
            <a:lvl7pPr marL="2171700" indent="-180975" algn="l" rtl="0" eaLnBrk="1" fontAlgn="base" hangingPunct="1">
              <a:spcBef>
                <a:spcPct val="20000"/>
              </a:spcBef>
              <a:spcAft>
                <a:spcPct val="0"/>
              </a:spcAft>
              <a:buClr>
                <a:schemeClr val="tx2"/>
              </a:buClr>
              <a:buChar char="•"/>
              <a:defRPr>
                <a:solidFill>
                  <a:srgbClr val="0B1A40"/>
                </a:solidFill>
                <a:latin typeface="+mn-lt"/>
                <a:cs typeface="+mn-cs"/>
              </a:defRPr>
            </a:lvl7pPr>
            <a:lvl8pPr marL="2628900" indent="-180975" algn="l" rtl="0" eaLnBrk="1" fontAlgn="base" hangingPunct="1">
              <a:spcBef>
                <a:spcPct val="20000"/>
              </a:spcBef>
              <a:spcAft>
                <a:spcPct val="0"/>
              </a:spcAft>
              <a:buClr>
                <a:schemeClr val="tx2"/>
              </a:buClr>
              <a:buChar char="•"/>
              <a:defRPr>
                <a:solidFill>
                  <a:srgbClr val="0B1A40"/>
                </a:solidFill>
                <a:latin typeface="+mn-lt"/>
                <a:cs typeface="+mn-cs"/>
              </a:defRPr>
            </a:lvl8pPr>
            <a:lvl9pPr marL="3086100" indent="-180975" algn="l" rtl="0" eaLnBrk="1" fontAlgn="base" hangingPunct="1">
              <a:spcBef>
                <a:spcPct val="20000"/>
              </a:spcBef>
              <a:spcAft>
                <a:spcPct val="0"/>
              </a:spcAft>
              <a:buClr>
                <a:schemeClr val="tx2"/>
              </a:buClr>
              <a:buChar char="•"/>
              <a:defRPr>
                <a:solidFill>
                  <a:srgbClr val="0B1A40"/>
                </a:solidFill>
                <a:latin typeface="+mn-lt"/>
                <a:cs typeface="+mn-cs"/>
              </a:defRPr>
            </a:lvl9pPr>
          </a:lstStyle>
          <a:p>
            <a:r>
              <a:rPr lang="de-DE" dirty="0">
                <a:latin typeface="UtilityPro"/>
              </a:rPr>
              <a:t>Dr. Anna Biedermann</a:t>
            </a:r>
            <a:br>
              <a:rPr lang="de-DE" sz="1050" dirty="0">
                <a:solidFill>
                  <a:srgbClr val="233254"/>
                </a:solidFill>
              </a:rPr>
            </a:br>
            <a:r>
              <a:rPr lang="de-DE" sz="1050" b="0" dirty="0">
                <a:solidFill>
                  <a:srgbClr val="233254"/>
                </a:solidFill>
              </a:rPr>
              <a:t>Rechtsreferendarin</a:t>
            </a:r>
          </a:p>
          <a:p>
            <a:r>
              <a:rPr lang="de-DE" sz="1050" b="0" dirty="0">
                <a:solidFill>
                  <a:srgbClr val="233254"/>
                </a:solidFill>
              </a:rPr>
              <a:t>Arbeitsrecht</a:t>
            </a:r>
          </a:p>
          <a:p>
            <a:endParaRPr lang="de-DE" sz="1050" b="0" dirty="0">
              <a:solidFill>
                <a:srgbClr val="233254"/>
              </a:solidFill>
            </a:endParaRPr>
          </a:p>
          <a:p>
            <a:pPr>
              <a:tabLst>
                <a:tab pos="717550" algn="l"/>
              </a:tabLst>
            </a:pPr>
            <a:br>
              <a:rPr lang="de-DE" sz="1050" b="0" dirty="0">
                <a:solidFill>
                  <a:srgbClr val="233254"/>
                </a:solidFill>
              </a:rPr>
            </a:br>
            <a:r>
              <a:rPr lang="de-DE" sz="1050" dirty="0">
                <a:solidFill>
                  <a:srgbClr val="233254"/>
                </a:solidFill>
              </a:rPr>
              <a:t>E-Mail</a:t>
            </a:r>
            <a:r>
              <a:rPr lang="de-DE" sz="1050" b="0" dirty="0">
                <a:solidFill>
                  <a:srgbClr val="233254"/>
                </a:solidFill>
              </a:rPr>
              <a:t> 	</a:t>
            </a:r>
            <a:r>
              <a:rPr lang="de-DE" sz="1050" b="0" dirty="0" err="1">
                <a:solidFill>
                  <a:srgbClr val="233254"/>
                </a:solidFill>
              </a:rPr>
              <a:t>anna.biedermann@law-school.de</a:t>
            </a:r>
            <a:br>
              <a:rPr lang="de-DE" sz="1050" dirty="0">
                <a:solidFill>
                  <a:srgbClr val="233254"/>
                </a:solidFill>
              </a:rPr>
            </a:br>
            <a:endParaRPr lang="de-DE" sz="1050" dirty="0">
              <a:solidFill>
                <a:srgbClr val="233254"/>
              </a:solidFill>
            </a:endParaRPr>
          </a:p>
          <a:p>
            <a:pPr lvl="1"/>
            <a:endParaRPr lang="de-DE" dirty="0"/>
          </a:p>
        </p:txBody>
      </p:sp>
      <p:pic>
        <p:nvPicPr>
          <p:cNvPr id="6" name="Grafik 5" descr="Ein Bild, das Muster, nähen, Text, monochrom enthält.&#10;&#10;Automatisch generierte Beschreibung">
            <a:extLst>
              <a:ext uri="{FF2B5EF4-FFF2-40B4-BE49-F238E27FC236}">
                <a16:creationId xmlns:a16="http://schemas.microsoft.com/office/drawing/2014/main" id="{AFDEDB7A-DE37-A07A-6DCF-570F32B73B2E}"/>
              </a:ext>
            </a:extLst>
          </p:cNvPr>
          <p:cNvPicPr>
            <a:picLocks noChangeAspect="1"/>
          </p:cNvPicPr>
          <p:nvPr/>
        </p:nvPicPr>
        <p:blipFill>
          <a:blip r:embed="rId3"/>
          <a:stretch>
            <a:fillRect/>
          </a:stretch>
        </p:blipFill>
        <p:spPr>
          <a:xfrm>
            <a:off x="5910488" y="5459822"/>
            <a:ext cx="788578" cy="788578"/>
          </a:xfrm>
          <a:prstGeom prst="rect">
            <a:avLst/>
          </a:prstGeom>
        </p:spPr>
      </p:pic>
      <p:pic>
        <p:nvPicPr>
          <p:cNvPr id="7" name="Grafik 6">
            <a:extLst>
              <a:ext uri="{FF2B5EF4-FFF2-40B4-BE49-F238E27FC236}">
                <a16:creationId xmlns:a16="http://schemas.microsoft.com/office/drawing/2014/main" id="{FF945AE8-C4EB-D2A6-BC1F-A38A94952110}"/>
              </a:ext>
            </a:extLst>
          </p:cNvPr>
          <p:cNvPicPr>
            <a:picLocks noChangeAspect="1"/>
          </p:cNvPicPr>
          <p:nvPr/>
        </p:nvPicPr>
        <p:blipFill>
          <a:blip r:embed="rId2"/>
          <a:srcRect t="83588"/>
          <a:stretch/>
        </p:blipFill>
        <p:spPr>
          <a:xfrm>
            <a:off x="5548790" y="6280798"/>
            <a:ext cx="1511974" cy="213009"/>
          </a:xfrm>
          <a:prstGeom prst="rect">
            <a:avLst/>
          </a:prstGeom>
        </p:spPr>
      </p:pic>
      <p:pic>
        <p:nvPicPr>
          <p:cNvPr id="8" name="Grafik 7">
            <a:extLst>
              <a:ext uri="{FF2B5EF4-FFF2-40B4-BE49-F238E27FC236}">
                <a16:creationId xmlns:a16="http://schemas.microsoft.com/office/drawing/2014/main" id="{882604D4-50EF-7706-FA74-0550F9B8DBB2}"/>
              </a:ext>
            </a:extLst>
          </p:cNvPr>
          <p:cNvPicPr>
            <a:picLocks noChangeAspect="1"/>
          </p:cNvPicPr>
          <p:nvPr/>
        </p:nvPicPr>
        <p:blipFill>
          <a:blip r:embed="rId2"/>
          <a:srcRect r="79826"/>
          <a:stretch/>
        </p:blipFill>
        <p:spPr>
          <a:xfrm>
            <a:off x="5550223" y="5211199"/>
            <a:ext cx="305033" cy="1297930"/>
          </a:xfrm>
          <a:prstGeom prst="rect">
            <a:avLst/>
          </a:prstGeom>
        </p:spPr>
      </p:pic>
    </p:spTree>
    <p:extLst>
      <p:ext uri="{BB962C8B-B14F-4D97-AF65-F5344CB8AC3E}">
        <p14:creationId xmlns:p14="http://schemas.microsoft.com/office/powerpoint/2010/main" val="1813780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BF0D8-687B-5596-4439-D262F07383CD}"/>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D6D55080-83BB-96BB-FC91-C7F9376CB30A}"/>
              </a:ext>
            </a:extLst>
          </p:cNvPr>
          <p:cNvSpPr>
            <a:spLocks noGrp="1"/>
          </p:cNvSpPr>
          <p:nvPr>
            <p:ph idx="1"/>
          </p:nvPr>
        </p:nvSpPr>
        <p:spPr>
          <a:xfrm>
            <a:off x="360000" y="1967320"/>
            <a:ext cx="4932080" cy="4896544"/>
          </a:xfrm>
        </p:spPr>
        <p:txBody>
          <a:bodyPr numCol="1">
            <a:normAutofit/>
          </a:bodyPr>
          <a:lstStyle/>
          <a:p>
            <a:pPr marL="285750" indent="-285750" algn="just">
              <a:buFont typeface="Arial" panose="020B0604020202020204" pitchFamily="34" charset="0"/>
              <a:buChar char="•"/>
            </a:pPr>
            <a:r>
              <a:rPr lang="de-DE" sz="1400" b="0" i="0" dirty="0">
                <a:solidFill>
                  <a:srgbClr val="28385B"/>
                </a:solidFill>
              </a:rPr>
              <a:t>Bedeutung im Arbeitsverhältnis nimmt zu</a:t>
            </a:r>
          </a:p>
          <a:p>
            <a:pPr marL="285750" indent="-285750" algn="just">
              <a:buFont typeface="Arial" panose="020B0604020202020204" pitchFamily="34" charset="0"/>
              <a:buChar char="•"/>
            </a:pPr>
            <a:r>
              <a:rPr lang="de-DE" sz="1400" b="0" i="0" dirty="0">
                <a:solidFill>
                  <a:srgbClr val="28385B"/>
                </a:solidFill>
              </a:rPr>
              <a:t>Steigende Nutzungszahlen und intensiveres Nutzungsverhalten</a:t>
            </a:r>
          </a:p>
          <a:p>
            <a:pPr marL="285750" indent="-285750" algn="just">
              <a:buFont typeface="Arial" panose="020B0604020202020204" pitchFamily="34" charset="0"/>
              <a:buChar char="•"/>
            </a:pPr>
            <a:r>
              <a:rPr lang="de-DE" sz="1400" b="0" i="0" dirty="0">
                <a:solidFill>
                  <a:srgbClr val="28385B"/>
                </a:solidFill>
              </a:rPr>
              <a:t>Außerdienstliches Verhalten von </a:t>
            </a:r>
            <a:r>
              <a:rPr lang="de-DE" sz="1400" b="0" i="0" dirty="0" err="1">
                <a:solidFill>
                  <a:srgbClr val="28385B"/>
                </a:solidFill>
              </a:rPr>
              <a:t>Arbeit-nehmer:innen</a:t>
            </a:r>
            <a:r>
              <a:rPr lang="de-DE" sz="1400" b="0" i="0" dirty="0">
                <a:solidFill>
                  <a:srgbClr val="28385B"/>
                </a:solidFill>
              </a:rPr>
              <a:t> wird durch die Nutzung sozialer Medien präsenter</a:t>
            </a:r>
          </a:p>
          <a:p>
            <a:pPr marL="285750" indent="-285750" algn="just">
              <a:buFont typeface="Arial" panose="020B0604020202020204" pitchFamily="34" charset="0"/>
              <a:buChar char="•"/>
            </a:pPr>
            <a:r>
              <a:rPr lang="de-DE" sz="1400" b="0" i="0" dirty="0">
                <a:solidFill>
                  <a:srgbClr val="28385B"/>
                </a:solidFill>
              </a:rPr>
              <a:t>Zunehmende Nutzung berufsspezifischer Netzwerke</a:t>
            </a:r>
          </a:p>
          <a:p>
            <a:pPr marL="466725" lvl="2" indent="-285750" algn="just">
              <a:buFont typeface="Arial" panose="020B0604020202020204" pitchFamily="34" charset="0"/>
              <a:buChar char="•"/>
            </a:pPr>
            <a:r>
              <a:rPr lang="de-DE" sz="1400" b="0" i="0" dirty="0">
                <a:solidFill>
                  <a:srgbClr val="28385B"/>
                </a:solidFill>
              </a:rPr>
              <a:t>Arbeitgeber fördern die Nutzung häufig sogar proaktiv (z.B. Angebot von Schulungen)</a:t>
            </a:r>
          </a:p>
          <a:p>
            <a:pPr marL="466725" lvl="2" indent="-285750" algn="just">
              <a:buFont typeface="Arial" panose="020B0604020202020204" pitchFamily="34" charset="0"/>
              <a:buChar char="•"/>
            </a:pPr>
            <a:r>
              <a:rPr lang="de-DE" sz="1400" dirty="0">
                <a:solidFill>
                  <a:srgbClr val="28385B"/>
                </a:solidFill>
              </a:rPr>
              <a:t>Nutzungsanreize: Stärkung der „Corporate Identity“ sowie der „Personal Brand“ der einzelnen </a:t>
            </a:r>
            <a:r>
              <a:rPr lang="de-DE" sz="1400" dirty="0" err="1">
                <a:solidFill>
                  <a:srgbClr val="28385B"/>
                </a:solidFill>
              </a:rPr>
              <a:t>Arbeitnehmer:innen</a:t>
            </a:r>
            <a:endParaRPr lang="de-DE" sz="1400" b="0" i="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marL="466725" lvl="2" indent="-285750" algn="just">
              <a:buFont typeface="Arial" panose="020B0604020202020204" pitchFamily="34" charset="0"/>
              <a:buChar char="•"/>
            </a:pPr>
            <a:endParaRPr lang="de-DE" sz="140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marL="285750" indent="-285750" algn="just">
              <a:buFont typeface="Arial" panose="020B0604020202020204" pitchFamily="34" charset="0"/>
              <a:buChar char="•"/>
            </a:pPr>
            <a:endParaRPr lang="de-DE" sz="1400" b="0"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
        <p:nvSpPr>
          <p:cNvPr id="3" name="Titel 2">
            <a:extLst>
              <a:ext uri="{FF2B5EF4-FFF2-40B4-BE49-F238E27FC236}">
                <a16:creationId xmlns:a16="http://schemas.microsoft.com/office/drawing/2014/main" id="{D7B5A648-DA2D-C9C7-3C8B-B01A2C7DAF45}"/>
              </a:ext>
            </a:extLst>
          </p:cNvPr>
          <p:cNvSpPr>
            <a:spLocks noGrp="1"/>
          </p:cNvSpPr>
          <p:nvPr>
            <p:ph type="title"/>
          </p:nvPr>
        </p:nvSpPr>
        <p:spPr>
          <a:xfrm>
            <a:off x="373437" y="1268824"/>
            <a:ext cx="8424000" cy="576000"/>
          </a:xfrm>
        </p:spPr>
        <p:txBody>
          <a:bodyPr/>
          <a:lstStyle/>
          <a:p>
            <a:pPr algn="ctr"/>
            <a:r>
              <a:rPr lang="de-DE" dirty="0" err="1"/>
              <a:t>Social</a:t>
            </a:r>
            <a:r>
              <a:rPr lang="de-DE" dirty="0"/>
              <a:t> Media im Arbeitsverhältnis</a:t>
            </a:r>
          </a:p>
        </p:txBody>
      </p:sp>
      <p:pic>
        <p:nvPicPr>
          <p:cNvPr id="4" name="Grafik 3">
            <a:extLst>
              <a:ext uri="{FF2B5EF4-FFF2-40B4-BE49-F238E27FC236}">
                <a16:creationId xmlns:a16="http://schemas.microsoft.com/office/drawing/2014/main" id="{2CA2EE75-257E-3C35-5C29-8BC601F26504}"/>
              </a:ext>
            </a:extLst>
          </p:cNvPr>
          <p:cNvPicPr>
            <a:picLocks noChangeAspect="1"/>
          </p:cNvPicPr>
          <p:nvPr/>
        </p:nvPicPr>
        <p:blipFill>
          <a:blip r:embed="rId3"/>
          <a:stretch>
            <a:fillRect/>
          </a:stretch>
        </p:blipFill>
        <p:spPr>
          <a:xfrm>
            <a:off x="5580112" y="1997599"/>
            <a:ext cx="2951820" cy="1967880"/>
          </a:xfrm>
          <a:prstGeom prst="rect">
            <a:avLst/>
          </a:prstGeom>
        </p:spPr>
      </p:pic>
    </p:spTree>
    <p:extLst>
      <p:ext uri="{BB962C8B-B14F-4D97-AF65-F5344CB8AC3E}">
        <p14:creationId xmlns:p14="http://schemas.microsoft.com/office/powerpoint/2010/main" val="22104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0CC05-C380-B7F2-3A4E-5D5E68806A1A}"/>
            </a:ext>
          </a:extLst>
        </p:cNvPr>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9CEA6119-9D06-6082-5CC9-4C20C12A73F1}"/>
              </a:ext>
            </a:extLst>
          </p:cNvPr>
          <p:cNvGraphicFramePr/>
          <p:nvPr/>
        </p:nvGraphicFramePr>
        <p:xfrm>
          <a:off x="107504" y="1340768"/>
          <a:ext cx="7728520"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feld 1">
            <a:extLst>
              <a:ext uri="{FF2B5EF4-FFF2-40B4-BE49-F238E27FC236}">
                <a16:creationId xmlns:a16="http://schemas.microsoft.com/office/drawing/2014/main" id="{E23EB8B9-EBB1-0C17-6537-28A770447C78}"/>
              </a:ext>
            </a:extLst>
          </p:cNvPr>
          <p:cNvSpPr txBox="1"/>
          <p:nvPr/>
        </p:nvSpPr>
        <p:spPr>
          <a:xfrm flipH="1">
            <a:off x="2627784" y="2577892"/>
            <a:ext cx="620397" cy="264730"/>
          </a:xfrm>
          <a:prstGeom prst="rect">
            <a:avLst/>
          </a:prstGeom>
          <a:noFill/>
        </p:spPr>
        <p:txBody>
          <a:bodyPr wrap="none" lIns="0" tIns="0" rIns="0" bIns="0" rtlCol="0">
            <a:noAutofit/>
          </a:bodyPr>
          <a:lstStyle/>
          <a:p>
            <a:pPr algn="l"/>
            <a:r>
              <a:rPr lang="de-DE" sz="1200" dirty="0">
                <a:latin typeface="+mn-lt"/>
              </a:rPr>
              <a:t>nein</a:t>
            </a:r>
          </a:p>
        </p:txBody>
      </p:sp>
      <p:sp>
        <p:nvSpPr>
          <p:cNvPr id="3" name="Textfeld 2">
            <a:extLst>
              <a:ext uri="{FF2B5EF4-FFF2-40B4-BE49-F238E27FC236}">
                <a16:creationId xmlns:a16="http://schemas.microsoft.com/office/drawing/2014/main" id="{F1AE1BDF-9D02-4BCE-6609-ABBC9DEE1B60}"/>
              </a:ext>
            </a:extLst>
          </p:cNvPr>
          <p:cNvSpPr txBox="1"/>
          <p:nvPr/>
        </p:nvSpPr>
        <p:spPr>
          <a:xfrm rot="10800000" flipH="1" flipV="1">
            <a:off x="4932040" y="2577892"/>
            <a:ext cx="291682" cy="629015"/>
          </a:xfrm>
          <a:prstGeom prst="rect">
            <a:avLst/>
          </a:prstGeom>
          <a:noFill/>
        </p:spPr>
        <p:txBody>
          <a:bodyPr wrap="none" lIns="0" tIns="0" rIns="0" bIns="0" rtlCol="0">
            <a:noAutofit/>
          </a:bodyPr>
          <a:lstStyle/>
          <a:p>
            <a:pPr algn="l"/>
            <a:r>
              <a:rPr lang="de-DE" sz="1200" dirty="0">
                <a:latin typeface="+mn-lt"/>
              </a:rPr>
              <a:t>ja</a:t>
            </a:r>
          </a:p>
        </p:txBody>
      </p:sp>
      <p:sp>
        <p:nvSpPr>
          <p:cNvPr id="4" name="Textfeld 3">
            <a:extLst>
              <a:ext uri="{FF2B5EF4-FFF2-40B4-BE49-F238E27FC236}">
                <a16:creationId xmlns:a16="http://schemas.microsoft.com/office/drawing/2014/main" id="{44753898-7E29-9177-E078-23B89BD4B040}"/>
              </a:ext>
            </a:extLst>
          </p:cNvPr>
          <p:cNvSpPr txBox="1"/>
          <p:nvPr/>
        </p:nvSpPr>
        <p:spPr>
          <a:xfrm flipH="1">
            <a:off x="6804248" y="2292352"/>
            <a:ext cx="927016" cy="51115"/>
          </a:xfrm>
          <a:prstGeom prst="rect">
            <a:avLst/>
          </a:prstGeom>
          <a:noFill/>
        </p:spPr>
        <p:txBody>
          <a:bodyPr wrap="none" lIns="0" tIns="0" rIns="0" bIns="0" rtlCol="0">
            <a:noAutofit/>
          </a:bodyPr>
          <a:lstStyle/>
          <a:p>
            <a:pPr algn="l"/>
            <a:r>
              <a:rPr lang="de-DE" sz="1200" i="1" dirty="0">
                <a:latin typeface="+mn-lt"/>
              </a:rPr>
              <a:t>Vorgelagerte Abwägung</a:t>
            </a:r>
          </a:p>
        </p:txBody>
      </p:sp>
      <p:sp>
        <p:nvSpPr>
          <p:cNvPr id="7" name="Textfeld 6">
            <a:extLst>
              <a:ext uri="{FF2B5EF4-FFF2-40B4-BE49-F238E27FC236}">
                <a16:creationId xmlns:a16="http://schemas.microsoft.com/office/drawing/2014/main" id="{85C09189-7A69-8B0C-8BA3-32028661CF55}"/>
              </a:ext>
            </a:extLst>
          </p:cNvPr>
          <p:cNvSpPr txBox="1"/>
          <p:nvPr/>
        </p:nvSpPr>
        <p:spPr>
          <a:xfrm flipH="1">
            <a:off x="6864134" y="3836041"/>
            <a:ext cx="927016" cy="51115"/>
          </a:xfrm>
          <a:prstGeom prst="rect">
            <a:avLst/>
          </a:prstGeom>
          <a:noFill/>
        </p:spPr>
        <p:txBody>
          <a:bodyPr wrap="none" lIns="0" tIns="0" rIns="0" bIns="0" rtlCol="0">
            <a:noAutofit/>
          </a:bodyPr>
          <a:lstStyle/>
          <a:p>
            <a:pPr algn="l"/>
            <a:r>
              <a:rPr lang="de-DE" sz="1200" i="1" dirty="0">
                <a:latin typeface="+mn-lt"/>
              </a:rPr>
              <a:t>Erste Abwägungsebene</a:t>
            </a:r>
          </a:p>
        </p:txBody>
      </p:sp>
      <p:sp>
        <p:nvSpPr>
          <p:cNvPr id="8" name="Textfeld 7">
            <a:extLst>
              <a:ext uri="{FF2B5EF4-FFF2-40B4-BE49-F238E27FC236}">
                <a16:creationId xmlns:a16="http://schemas.microsoft.com/office/drawing/2014/main" id="{BF9449F7-77A5-6592-BDF4-97B1A72F73DA}"/>
              </a:ext>
            </a:extLst>
          </p:cNvPr>
          <p:cNvSpPr txBox="1"/>
          <p:nvPr/>
        </p:nvSpPr>
        <p:spPr>
          <a:xfrm flipH="1">
            <a:off x="6874828" y="6018729"/>
            <a:ext cx="927016" cy="51115"/>
          </a:xfrm>
          <a:prstGeom prst="rect">
            <a:avLst/>
          </a:prstGeom>
          <a:noFill/>
        </p:spPr>
        <p:txBody>
          <a:bodyPr wrap="none" lIns="0" tIns="0" rIns="0" bIns="0" rtlCol="0">
            <a:noAutofit/>
          </a:bodyPr>
          <a:lstStyle/>
          <a:p>
            <a:pPr algn="l"/>
            <a:r>
              <a:rPr lang="de-DE" sz="1200" i="1" dirty="0">
                <a:latin typeface="+mn-lt"/>
              </a:rPr>
              <a:t>Zweite Abwägungsebene</a:t>
            </a:r>
          </a:p>
        </p:txBody>
      </p:sp>
      <p:sp>
        <p:nvSpPr>
          <p:cNvPr id="6" name="Textfeld 5">
            <a:extLst>
              <a:ext uri="{FF2B5EF4-FFF2-40B4-BE49-F238E27FC236}">
                <a16:creationId xmlns:a16="http://schemas.microsoft.com/office/drawing/2014/main" id="{2DC57736-4C48-AA77-F6A7-08CFCB030A21}"/>
              </a:ext>
            </a:extLst>
          </p:cNvPr>
          <p:cNvSpPr txBox="1"/>
          <p:nvPr/>
        </p:nvSpPr>
        <p:spPr>
          <a:xfrm flipH="1">
            <a:off x="3491880" y="4518212"/>
            <a:ext cx="620397" cy="264730"/>
          </a:xfrm>
          <a:prstGeom prst="rect">
            <a:avLst/>
          </a:prstGeom>
          <a:noFill/>
        </p:spPr>
        <p:txBody>
          <a:bodyPr wrap="none" lIns="0" tIns="0" rIns="0" bIns="0" rtlCol="0">
            <a:noAutofit/>
          </a:bodyPr>
          <a:lstStyle/>
          <a:p>
            <a:pPr algn="l"/>
            <a:r>
              <a:rPr lang="de-DE" sz="1200" dirty="0">
                <a:latin typeface="+mn-lt"/>
              </a:rPr>
              <a:t>nein</a:t>
            </a:r>
          </a:p>
        </p:txBody>
      </p:sp>
      <p:sp>
        <p:nvSpPr>
          <p:cNvPr id="9" name="Textfeld 8">
            <a:extLst>
              <a:ext uri="{FF2B5EF4-FFF2-40B4-BE49-F238E27FC236}">
                <a16:creationId xmlns:a16="http://schemas.microsoft.com/office/drawing/2014/main" id="{F98C22BC-3516-833B-BC79-85EBC4CA4D3B}"/>
              </a:ext>
            </a:extLst>
          </p:cNvPr>
          <p:cNvSpPr txBox="1"/>
          <p:nvPr/>
        </p:nvSpPr>
        <p:spPr>
          <a:xfrm rot="10800000" flipH="1" flipV="1">
            <a:off x="4276404" y="4508447"/>
            <a:ext cx="291682" cy="629015"/>
          </a:xfrm>
          <a:prstGeom prst="rect">
            <a:avLst/>
          </a:prstGeom>
          <a:noFill/>
        </p:spPr>
        <p:txBody>
          <a:bodyPr wrap="none" lIns="0" tIns="0" rIns="0" bIns="0" rtlCol="0">
            <a:noAutofit/>
          </a:bodyPr>
          <a:lstStyle/>
          <a:p>
            <a:pPr algn="l"/>
            <a:r>
              <a:rPr lang="de-DE" sz="1200" dirty="0">
                <a:latin typeface="+mn-lt"/>
              </a:rPr>
              <a:t>ja</a:t>
            </a:r>
          </a:p>
        </p:txBody>
      </p:sp>
    </p:spTree>
    <p:extLst>
      <p:ext uri="{BB962C8B-B14F-4D97-AF65-F5344CB8AC3E}">
        <p14:creationId xmlns:p14="http://schemas.microsoft.com/office/powerpoint/2010/main" val="685417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73F09-4659-EBBD-8759-4885B666BF80}"/>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986FBE9C-B777-2366-C2F5-1333E2D40BB7}"/>
              </a:ext>
            </a:extLst>
          </p:cNvPr>
          <p:cNvSpPr txBox="1">
            <a:spLocks/>
          </p:cNvSpPr>
          <p:nvPr/>
        </p:nvSpPr>
        <p:spPr>
          <a:xfrm>
            <a:off x="648000" y="4586233"/>
            <a:ext cx="7867276" cy="7922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rtlCol="0" anchor="t">
            <a:spAutoFit/>
          </a:bodyPr>
          <a:lstStyle/>
          <a:p>
            <a:pPr lvl="0" defTabSz="457200">
              <a:lnSpc>
                <a:spcPct val="110000"/>
              </a:lnSpc>
              <a:spcBef>
                <a:spcPct val="0"/>
              </a:spcBef>
            </a:pPr>
            <a:r>
              <a:rPr lang="de-DE" sz="2400" b="1" kern="0" dirty="0">
                <a:solidFill>
                  <a:srgbClr val="233254"/>
                </a:solidFill>
                <a:latin typeface="UtilityPro"/>
                <a:ea typeface="Verdana" panose="020B0604030504040204" pitchFamily="34" charset="0"/>
                <a:cs typeface="UtilityPro"/>
              </a:rPr>
              <a:t>Verfassungsrechtliche Grundlagen: Schutz und Grenzen Meinungsfreiheit im privaten Arbeitsverhältnis</a:t>
            </a:r>
            <a:endParaRPr kumimoji="0" lang="en-GB" sz="2400" b="0" i="0" u="none" strike="noStrike" kern="0" cap="none" spc="0" normalizeH="0" baseline="0" noProof="0" dirty="0">
              <a:ln>
                <a:noFill/>
              </a:ln>
              <a:solidFill>
                <a:srgbClr val="233254"/>
              </a:solidFill>
              <a:effectLst/>
              <a:uLnTx/>
              <a:uFillTx/>
              <a:latin typeface="UtilityPro"/>
              <a:ea typeface="Verdana" panose="020B0604030504040204" pitchFamily="34" charset="0"/>
              <a:cs typeface="UtilityPro"/>
            </a:endParaRPr>
          </a:p>
        </p:txBody>
      </p:sp>
      <p:sp>
        <p:nvSpPr>
          <p:cNvPr id="9" name="Text Placeholder 7">
            <a:extLst>
              <a:ext uri="{FF2B5EF4-FFF2-40B4-BE49-F238E27FC236}">
                <a16:creationId xmlns:a16="http://schemas.microsoft.com/office/drawing/2014/main" id="{1CF0043E-6ABC-3274-CC49-4EC9C7DC95E3}"/>
              </a:ext>
            </a:extLst>
          </p:cNvPr>
          <p:cNvSpPr>
            <a:spLocks noGrp="1"/>
          </p:cNvSpPr>
          <p:nvPr>
            <p:ph type="body" sz="quarter" idx="10"/>
          </p:nvPr>
        </p:nvSpPr>
        <p:spPr>
          <a:xfrm>
            <a:off x="533400" y="6096000"/>
            <a:ext cx="5657850" cy="304800"/>
          </a:xfrm>
        </p:spPr>
        <p:txBody>
          <a:bodyPr>
            <a:normAutofit/>
          </a:bodyPr>
          <a:lstStyle/>
          <a:p>
            <a:r>
              <a:rPr lang="de-DE" sz="1000" b="0" i="0" dirty="0">
                <a:latin typeface="Verdana" panose="020B0604030504040204" pitchFamily="34" charset="0"/>
                <a:ea typeface="Verdana" panose="020B0604030504040204" pitchFamily="34" charset="0"/>
                <a:cs typeface="Verdana" panose="020B0604030504040204" pitchFamily="34" charset="0"/>
              </a:rPr>
              <a:t>© Neuwerk Partnerschaft von </a:t>
            </a:r>
            <a:r>
              <a:rPr lang="de-DE" sz="1000" b="0" i="0" dirty="0" err="1">
                <a:latin typeface="Verdana" panose="020B0604030504040204" pitchFamily="34" charset="0"/>
                <a:ea typeface="Verdana" panose="020B0604030504040204" pitchFamily="34" charset="0"/>
                <a:cs typeface="Verdana" panose="020B0604030504040204" pitchFamily="34" charset="0"/>
              </a:rPr>
              <a:t>Rechtsanwält:innen</a:t>
            </a:r>
            <a:r>
              <a:rPr lang="de-DE" sz="1000" b="0" i="0" dirty="0">
                <a:latin typeface="Verdana" panose="020B0604030504040204" pitchFamily="34" charset="0"/>
                <a:ea typeface="Verdana" panose="020B0604030504040204" pitchFamily="34" charset="0"/>
                <a:cs typeface="Verdana" panose="020B0604030504040204" pitchFamily="34" charset="0"/>
              </a:rPr>
              <a:t> mbB</a:t>
            </a:r>
            <a:endParaRPr lang="en-GB" sz="1000" b="0"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28018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73437" y="1268824"/>
            <a:ext cx="8424000" cy="576000"/>
          </a:xfrm>
        </p:spPr>
        <p:txBody>
          <a:bodyPr/>
          <a:lstStyle/>
          <a:p>
            <a:pPr algn="ctr"/>
            <a:r>
              <a:rPr lang="de-DE" dirty="0"/>
              <a:t>Schutz der Meinungsfreiheit: Art. 5 Abs. 1 GG</a:t>
            </a:r>
          </a:p>
        </p:txBody>
      </p:sp>
      <p:sp>
        <p:nvSpPr>
          <p:cNvPr id="4" name="Inhaltsplatzhalter 1">
            <a:extLst>
              <a:ext uri="{FF2B5EF4-FFF2-40B4-BE49-F238E27FC236}">
                <a16:creationId xmlns:a16="http://schemas.microsoft.com/office/drawing/2014/main" id="{0265CA5C-1AD0-663A-A871-C2F61E32D31E}"/>
              </a:ext>
            </a:extLst>
          </p:cNvPr>
          <p:cNvSpPr txBox="1">
            <a:spLocks/>
          </p:cNvSpPr>
          <p:nvPr/>
        </p:nvSpPr>
        <p:spPr>
          <a:xfrm>
            <a:off x="467544" y="1984863"/>
            <a:ext cx="8208912" cy="2308233"/>
          </a:xfrm>
          <a:prstGeom prst="rect">
            <a:avLst/>
          </a:prstGeom>
          <a:solidFill>
            <a:srgbClr val="788BB5">
              <a:alpha val="47000"/>
            </a:srgbClr>
          </a:solidFill>
          <a:ln>
            <a:solidFill>
              <a:srgbClr val="788BB5"/>
            </a:solidFill>
          </a:ln>
        </p:spPr>
        <p:txBody>
          <a:bodyPr vert="horz" lIns="91440" tIns="45720" rIns="91440" bIns="45720" numCol="1" spcCol="360000" rtlCol="0">
            <a:normAutofit/>
          </a:bodyPr>
          <a:lstStyle>
            <a:lvl1pPr algn="l" rtl="0" eaLnBrk="1" fontAlgn="base" hangingPunct="1">
              <a:lnSpc>
                <a:spcPct val="110000"/>
              </a:lnSpc>
              <a:spcBef>
                <a:spcPts val="0"/>
              </a:spcBef>
              <a:spcAft>
                <a:spcPts val="600"/>
              </a:spcAft>
              <a:defRPr sz="1050" b="1" i="1">
                <a:solidFill>
                  <a:srgbClr val="8DB053"/>
                </a:solidFill>
                <a:latin typeface="Verdana" panose="020B0604030504040204" pitchFamily="34" charset="0"/>
                <a:ea typeface="Verdana" panose="020B0604030504040204" pitchFamily="34" charset="0"/>
                <a:cs typeface="Verdana" panose="020B0604030504040204" pitchFamily="34" charset="0"/>
              </a:defRPr>
            </a:lvl1pPr>
            <a:lvl2pPr marL="1588" indent="0" algn="l" rtl="0" eaLnBrk="1" fontAlgn="base" hangingPunct="1">
              <a:lnSpc>
                <a:spcPct val="110000"/>
              </a:lnSpc>
              <a:spcBef>
                <a:spcPts val="0"/>
              </a:spcBef>
              <a:spcAft>
                <a:spcPts val="600"/>
              </a:spcAft>
              <a:buClr>
                <a:schemeClr val="accent3"/>
              </a:buClr>
              <a:buNone/>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80975" indent="-180975" algn="l" rtl="0" eaLnBrk="1" fontAlgn="base" hangingPunct="1">
              <a:lnSpc>
                <a:spcPct val="110000"/>
              </a:lnSpc>
              <a:spcBef>
                <a:spcPts val="0"/>
              </a:spcBef>
              <a:spcAft>
                <a:spcPts val="600"/>
              </a:spcAft>
              <a:buClr>
                <a:srgbClr val="8DB053"/>
              </a:buClr>
              <a:buFont typeface="Arial" pitchFamily="34" charset="0"/>
              <a:buNone/>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58775" indent="-184150" algn="l" rtl="0" eaLnBrk="1" fontAlgn="base" hangingPunct="1">
              <a:lnSpc>
                <a:spcPct val="110000"/>
              </a:lnSpc>
              <a:spcBef>
                <a:spcPts val="0"/>
              </a:spcBef>
              <a:spcAft>
                <a:spcPts val="600"/>
              </a:spcAft>
              <a:buClr>
                <a:srgbClr val="8DB053"/>
              </a:buClr>
              <a:buFont typeface="Arial" pitchFamily="34" charset="0"/>
              <a:buChar char="•"/>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358775" indent="-184150" algn="l" rtl="0" eaLnBrk="1" fontAlgn="base" hangingPunct="1">
              <a:lnSpc>
                <a:spcPct val="110000"/>
              </a:lnSpc>
              <a:spcBef>
                <a:spcPts val="0"/>
              </a:spcBef>
              <a:spcAft>
                <a:spcPts val="600"/>
              </a:spcAft>
              <a:buClr>
                <a:srgbClr val="8DB053"/>
              </a:buClr>
              <a:buFont typeface="Courier New" panose="02070309020205020404" pitchFamily="49" charset="0"/>
              <a:buChar char="o"/>
              <a:defRPr lang="en-US"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14500" indent="-180975" algn="l" rtl="0" eaLnBrk="1" fontAlgn="base" hangingPunct="1">
              <a:spcBef>
                <a:spcPct val="20000"/>
              </a:spcBef>
              <a:spcAft>
                <a:spcPct val="0"/>
              </a:spcAft>
              <a:buClr>
                <a:schemeClr val="tx2"/>
              </a:buClr>
              <a:buChar char="•"/>
              <a:defRPr>
                <a:solidFill>
                  <a:srgbClr val="0B1A40"/>
                </a:solidFill>
                <a:latin typeface="+mn-lt"/>
                <a:cs typeface="+mn-cs"/>
              </a:defRPr>
            </a:lvl6pPr>
            <a:lvl7pPr marL="2171700" indent="-180975" algn="l" rtl="0" eaLnBrk="1" fontAlgn="base" hangingPunct="1">
              <a:spcBef>
                <a:spcPct val="20000"/>
              </a:spcBef>
              <a:spcAft>
                <a:spcPct val="0"/>
              </a:spcAft>
              <a:buClr>
                <a:schemeClr val="tx2"/>
              </a:buClr>
              <a:buChar char="•"/>
              <a:defRPr>
                <a:solidFill>
                  <a:srgbClr val="0B1A40"/>
                </a:solidFill>
                <a:latin typeface="+mn-lt"/>
                <a:cs typeface="+mn-cs"/>
              </a:defRPr>
            </a:lvl7pPr>
            <a:lvl8pPr marL="2628900" indent="-180975" algn="l" rtl="0" eaLnBrk="1" fontAlgn="base" hangingPunct="1">
              <a:spcBef>
                <a:spcPct val="20000"/>
              </a:spcBef>
              <a:spcAft>
                <a:spcPct val="0"/>
              </a:spcAft>
              <a:buClr>
                <a:schemeClr val="tx2"/>
              </a:buClr>
              <a:buChar char="•"/>
              <a:defRPr>
                <a:solidFill>
                  <a:srgbClr val="0B1A40"/>
                </a:solidFill>
                <a:latin typeface="+mn-lt"/>
                <a:cs typeface="+mn-cs"/>
              </a:defRPr>
            </a:lvl8pPr>
            <a:lvl9pPr marL="3086100" indent="-180975" algn="l" rtl="0" eaLnBrk="1" fontAlgn="base" hangingPunct="1">
              <a:spcBef>
                <a:spcPct val="20000"/>
              </a:spcBef>
              <a:spcAft>
                <a:spcPct val="0"/>
              </a:spcAft>
              <a:buClr>
                <a:schemeClr val="tx2"/>
              </a:buClr>
              <a:buChar char="•"/>
              <a:defRPr>
                <a:solidFill>
                  <a:srgbClr val="0B1A40"/>
                </a:solidFill>
                <a:latin typeface="+mn-lt"/>
                <a:cs typeface="+mn-cs"/>
              </a:defRPr>
            </a:lvl9pPr>
          </a:lstStyle>
          <a:p>
            <a:pPr algn="just"/>
            <a:r>
              <a:rPr lang="de-DE" sz="1300" i="0" dirty="0">
                <a:solidFill>
                  <a:srgbClr val="28385B"/>
                </a:solidFill>
              </a:rPr>
              <a:t>Weiter Schutzbereich </a:t>
            </a:r>
            <a:r>
              <a:rPr lang="de-DE" sz="1300" b="0" i="0" dirty="0">
                <a:solidFill>
                  <a:srgbClr val="28385B"/>
                </a:solidFill>
              </a:rPr>
              <a:t>aufgrund des besonderen Stellenwerts der Meinungsfreiheit für die Persönlichkeit des Einzelnen und die freiheitlich-demokratische Grundordnung</a:t>
            </a:r>
          </a:p>
          <a:p>
            <a:pPr marL="466725" lvl="2" indent="-285750" algn="just">
              <a:buFont typeface="Arial" panose="020B0604020202020204" pitchFamily="34" charset="0"/>
              <a:buChar char="•"/>
            </a:pPr>
            <a:r>
              <a:rPr lang="de-DE" sz="1300" b="0" i="0" dirty="0">
                <a:solidFill>
                  <a:srgbClr val="28385B"/>
                </a:solidFill>
              </a:rPr>
              <a:t>Geschützt sind sowohl Inhalt als auch Medium der Äußerung</a:t>
            </a:r>
          </a:p>
          <a:p>
            <a:pPr marL="466725" lvl="2" indent="-285750" algn="just">
              <a:buFont typeface="Arial" panose="020B0604020202020204" pitchFamily="34" charset="0"/>
              <a:buChar char="•"/>
            </a:pPr>
            <a:r>
              <a:rPr lang="de-DE" sz="1300" b="0" i="0" dirty="0">
                <a:solidFill>
                  <a:srgbClr val="28385B"/>
                </a:solidFill>
              </a:rPr>
              <a:t>Meinungsäußerung = „Elemente der Stellungnahme, des Dafürhaltens, des Meinens im Rahmen einer geistigen Auseinandersetzung“ (</a:t>
            </a:r>
            <a:r>
              <a:rPr lang="de-DE" sz="1300" b="0" i="0" dirty="0" err="1">
                <a:solidFill>
                  <a:srgbClr val="28385B"/>
                </a:solidFill>
              </a:rPr>
              <a:t>st.</a:t>
            </a:r>
            <a:r>
              <a:rPr lang="de-DE" sz="1300" b="0" i="0" dirty="0">
                <a:solidFill>
                  <a:srgbClr val="28385B"/>
                </a:solidFill>
              </a:rPr>
              <a:t> Rspr. BVerfG)</a:t>
            </a:r>
          </a:p>
          <a:p>
            <a:pPr marL="466725" lvl="2" indent="-285750" algn="just">
              <a:buFont typeface="Arial" panose="020B0604020202020204" pitchFamily="34" charset="0"/>
              <a:buChar char="•"/>
            </a:pPr>
            <a:r>
              <a:rPr lang="de-DE" sz="1300" b="0" i="0" dirty="0">
                <a:solidFill>
                  <a:srgbClr val="28385B"/>
                </a:solidFill>
              </a:rPr>
              <a:t>Auslegung einer Äußerung muss alternative Deutungsmöglichkeiten und Deutungskontext berücksichtigen</a:t>
            </a:r>
          </a:p>
          <a:p>
            <a:pPr marL="466725" lvl="2" indent="-285750" algn="just">
              <a:buFont typeface="Arial" panose="020B0604020202020204" pitchFamily="34" charset="0"/>
              <a:buChar char="•"/>
            </a:pPr>
            <a:r>
              <a:rPr lang="de-DE" sz="1300" b="0" i="0" dirty="0">
                <a:solidFill>
                  <a:srgbClr val="28385B"/>
                </a:solidFill>
              </a:rPr>
              <a:t>Auch bloßes Verbreiten fremder Meinungen ist geschützt</a:t>
            </a:r>
          </a:p>
          <a:p>
            <a:pPr lvl="3" indent="0" algn="just">
              <a:buFont typeface="Arial" pitchFamily="34" charset="0"/>
              <a:buNone/>
            </a:pPr>
            <a:endParaRPr lang="de-DE" sz="1400" kern="0" dirty="0">
              <a:solidFill>
                <a:srgbClr val="28385B"/>
              </a:solidFill>
            </a:endParaRPr>
          </a:p>
          <a:p>
            <a:pPr marL="644525" lvl="3" indent="-285750" algn="just"/>
            <a:endParaRPr lang="de-DE" sz="1400" kern="0" dirty="0">
              <a:solidFill>
                <a:srgbClr val="28385B"/>
              </a:solidFill>
            </a:endParaRPr>
          </a:p>
          <a:p>
            <a:pPr marL="466725" lvl="2" indent="-285750" algn="just">
              <a:buFont typeface="Arial" pitchFamily="34" charset="0"/>
              <a:buChar char="•"/>
            </a:pPr>
            <a:endParaRPr lang="de-DE" sz="1400" kern="0" dirty="0">
              <a:solidFill>
                <a:srgbClr val="28385B"/>
              </a:solidFill>
            </a:endParaRPr>
          </a:p>
          <a:p>
            <a:pPr lvl="3" indent="0" algn="just">
              <a:buFont typeface="Arial" pitchFamily="34" charset="0"/>
              <a:buNone/>
            </a:pPr>
            <a:endParaRPr lang="de-DE" sz="1400" kern="0" dirty="0"/>
          </a:p>
          <a:p>
            <a:pPr lvl="3" indent="0" algn="just">
              <a:buFont typeface="Arial" pitchFamily="34" charset="0"/>
              <a:buNone/>
            </a:pPr>
            <a:endParaRPr lang="de-DE" sz="1400" kern="0" dirty="0"/>
          </a:p>
          <a:p>
            <a:pPr marL="285750" indent="-285750" algn="just">
              <a:buFont typeface="Arial" panose="020B0604020202020204" pitchFamily="34" charset="0"/>
              <a:buChar char="•"/>
            </a:pPr>
            <a:endParaRPr lang="de-DE" sz="1500" b="0" i="0" kern="0" dirty="0">
              <a:solidFill>
                <a:schemeClr val="tx1"/>
              </a:solidFill>
            </a:endParaRPr>
          </a:p>
          <a:p>
            <a:pPr marL="285750" indent="-285750">
              <a:buFont typeface="Arial" panose="020B0604020202020204" pitchFamily="34" charset="0"/>
              <a:buChar char="•"/>
            </a:pPr>
            <a:endParaRPr lang="de-DE" sz="1500" b="0" i="0" kern="0" dirty="0">
              <a:solidFill>
                <a:schemeClr val="tx1"/>
              </a:solidFill>
            </a:endParaRPr>
          </a:p>
        </p:txBody>
      </p:sp>
      <p:sp>
        <p:nvSpPr>
          <p:cNvPr id="2" name="Inhaltsplatzhalter 1"/>
          <p:cNvSpPr>
            <a:spLocks noGrp="1"/>
          </p:cNvSpPr>
          <p:nvPr>
            <p:ph idx="1"/>
          </p:nvPr>
        </p:nvSpPr>
        <p:spPr>
          <a:xfrm>
            <a:off x="467544" y="4433135"/>
            <a:ext cx="8208912" cy="2164217"/>
          </a:xfrm>
          <a:solidFill>
            <a:srgbClr val="788BB5">
              <a:alpha val="93916"/>
            </a:srgbClr>
          </a:solidFill>
          <a:ln>
            <a:solidFill>
              <a:srgbClr val="788BB5"/>
            </a:solidFill>
          </a:ln>
        </p:spPr>
        <p:txBody>
          <a:bodyPr numCol="1">
            <a:normAutofit/>
          </a:bodyPr>
          <a:lstStyle/>
          <a:p>
            <a:pPr algn="just"/>
            <a:r>
              <a:rPr lang="de-DE" sz="1300" i="0" dirty="0">
                <a:solidFill>
                  <a:srgbClr val="28385B"/>
                </a:solidFill>
              </a:rPr>
              <a:t>Schrankenvorbehalt</a:t>
            </a:r>
            <a:r>
              <a:rPr lang="de-DE" sz="1300" b="0" i="0" dirty="0">
                <a:solidFill>
                  <a:srgbClr val="28385B"/>
                </a:solidFill>
              </a:rPr>
              <a:t> (Art. 5 Abs. 2 GG) </a:t>
            </a:r>
          </a:p>
          <a:p>
            <a:pPr marL="466725" lvl="2" indent="-285750" algn="just">
              <a:buFont typeface="Arial" panose="020B0604020202020204" pitchFamily="34" charset="0"/>
              <a:buChar char="•"/>
            </a:pPr>
            <a:r>
              <a:rPr lang="de-DE" sz="1300" dirty="0">
                <a:solidFill>
                  <a:srgbClr val="28385B"/>
                </a:solidFill>
              </a:rPr>
              <a:t>K</a:t>
            </a:r>
            <a:r>
              <a:rPr lang="de-DE" sz="1300" b="0" i="0" dirty="0">
                <a:solidFill>
                  <a:srgbClr val="28385B"/>
                </a:solidFill>
              </a:rPr>
              <a:t>ollidierende Grundrechte der </a:t>
            </a:r>
            <a:r>
              <a:rPr lang="de-DE" sz="1300" b="0" i="0" dirty="0" err="1">
                <a:solidFill>
                  <a:srgbClr val="28385B"/>
                </a:solidFill>
              </a:rPr>
              <a:t>Arbeitgeber:in</a:t>
            </a:r>
            <a:r>
              <a:rPr lang="de-DE" sz="1300" b="0" i="0" dirty="0">
                <a:solidFill>
                  <a:srgbClr val="28385B"/>
                </a:solidFill>
              </a:rPr>
              <a:t> </a:t>
            </a:r>
          </a:p>
          <a:p>
            <a:pPr marL="644525" lvl="3" indent="-285750" algn="just"/>
            <a:r>
              <a:rPr lang="de-DE" sz="1300" dirty="0">
                <a:solidFill>
                  <a:srgbClr val="28385B"/>
                </a:solidFill>
              </a:rPr>
              <a:t>W</a:t>
            </a:r>
            <a:r>
              <a:rPr lang="de-DE" sz="1300" b="0" i="0" dirty="0">
                <a:solidFill>
                  <a:srgbClr val="28385B"/>
                </a:solidFill>
              </a:rPr>
              <a:t>irtschaftliche Betätigungsfreiheit (Art 12 GG); Wahrung des guten Rufes (Art. 14 GG)</a:t>
            </a:r>
          </a:p>
          <a:p>
            <a:pPr marL="466725" lvl="2" indent="-285750" algn="just">
              <a:buFont typeface="Arial" panose="020B0604020202020204" pitchFamily="34" charset="0"/>
              <a:buChar char="•"/>
            </a:pPr>
            <a:r>
              <a:rPr lang="de-DE" sz="1300" dirty="0">
                <a:solidFill>
                  <a:srgbClr val="28385B"/>
                </a:solidFill>
              </a:rPr>
              <a:t>„Wechselwirkungslehre“ des BVerfG</a:t>
            </a:r>
          </a:p>
          <a:p>
            <a:pPr marL="466725" lvl="2" indent="-285750" algn="just">
              <a:buFont typeface="Arial" panose="020B0604020202020204" pitchFamily="34" charset="0"/>
              <a:buChar char="•"/>
            </a:pPr>
            <a:r>
              <a:rPr lang="de-DE" sz="1300" b="0" i="0" dirty="0">
                <a:solidFill>
                  <a:srgbClr val="28385B"/>
                </a:solidFill>
              </a:rPr>
              <a:t>Arbeitsvertragliche Treuepflicht (§ 241 II BGB) als Ermächtigungsgrundlage für Eingriffe in Meinungsfreiheit der </a:t>
            </a:r>
            <a:r>
              <a:rPr lang="de-DE" sz="1300" b="0" i="0" dirty="0" err="1">
                <a:solidFill>
                  <a:srgbClr val="28385B"/>
                </a:solidFill>
              </a:rPr>
              <a:t>Arbeitnehmer:in</a:t>
            </a:r>
            <a:endParaRPr lang="de-DE" sz="1300" b="0" i="0" dirty="0">
              <a:solidFill>
                <a:srgbClr val="28385B"/>
              </a:solidFill>
            </a:endParaRPr>
          </a:p>
          <a:p>
            <a:pPr lvl="2" indent="0" algn="just"/>
            <a:r>
              <a:rPr lang="de-DE" sz="1300" b="1" i="0" dirty="0">
                <a:solidFill>
                  <a:srgbClr val="28385B"/>
                </a:solidFill>
              </a:rPr>
              <a:t>(P): </a:t>
            </a:r>
            <a:r>
              <a:rPr lang="de-DE" sz="1300" b="1" dirty="0">
                <a:solidFill>
                  <a:srgbClr val="28385B"/>
                </a:solidFill>
              </a:rPr>
              <a:t>Grenze der arbeitsvertraglichen Treuepflicht: Bezug zum Arbeitsverhältnis</a:t>
            </a:r>
            <a:endParaRPr lang="de-DE" sz="1300" b="1" i="0" dirty="0">
              <a:solidFill>
                <a:srgbClr val="28385B"/>
              </a:solidFill>
            </a:endParaRP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Tree>
    <p:extLst>
      <p:ext uri="{BB962C8B-B14F-4D97-AF65-F5344CB8AC3E}">
        <p14:creationId xmlns:p14="http://schemas.microsoft.com/office/powerpoint/2010/main" val="395867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82814BB-28C2-72C1-B74D-9ED0C7CEF261}"/>
              </a:ext>
            </a:extLst>
          </p:cNvPr>
          <p:cNvSpPr>
            <a:spLocks noGrp="1"/>
          </p:cNvSpPr>
          <p:nvPr>
            <p:ph type="title"/>
          </p:nvPr>
        </p:nvSpPr>
        <p:spPr>
          <a:xfrm>
            <a:off x="360000" y="1268760"/>
            <a:ext cx="8424000" cy="576000"/>
          </a:xfrm>
        </p:spPr>
        <p:txBody>
          <a:bodyPr/>
          <a:lstStyle/>
          <a:p>
            <a:pPr algn="ctr"/>
            <a:r>
              <a:rPr lang="de-DE" dirty="0"/>
              <a:t>Schutz der Meinungsfreiheit: Art. 10 EMRK</a:t>
            </a:r>
          </a:p>
        </p:txBody>
      </p:sp>
      <p:sp>
        <p:nvSpPr>
          <p:cNvPr id="4" name="Inhaltsplatzhalter 1">
            <a:extLst>
              <a:ext uri="{FF2B5EF4-FFF2-40B4-BE49-F238E27FC236}">
                <a16:creationId xmlns:a16="http://schemas.microsoft.com/office/drawing/2014/main" id="{BB3C46A3-52B1-6607-BC15-94248FF213CE}"/>
              </a:ext>
            </a:extLst>
          </p:cNvPr>
          <p:cNvSpPr>
            <a:spLocks noGrp="1"/>
          </p:cNvSpPr>
          <p:nvPr>
            <p:ph idx="1"/>
          </p:nvPr>
        </p:nvSpPr>
        <p:spPr>
          <a:xfrm>
            <a:off x="360000" y="1967320"/>
            <a:ext cx="8172440" cy="4896544"/>
          </a:xfrm>
        </p:spPr>
        <p:txBody>
          <a:bodyPr numCol="1">
            <a:normAutofit/>
          </a:bodyPr>
          <a:lstStyle/>
          <a:p>
            <a:pPr marL="285750" indent="-285750" algn="just">
              <a:buFont typeface="Arial" panose="020B0604020202020204" pitchFamily="34" charset="0"/>
              <a:buChar char="•"/>
            </a:pPr>
            <a:r>
              <a:rPr lang="de-DE" sz="1400" b="0" i="0" dirty="0">
                <a:solidFill>
                  <a:srgbClr val="28385B"/>
                </a:solidFill>
              </a:rPr>
              <a:t>Art. 10 Abs. 1 EMRK schützt die Meinungsäußerungsfreiheit</a:t>
            </a:r>
          </a:p>
          <a:p>
            <a:pPr marL="285750" indent="-285750" algn="just">
              <a:buFont typeface="Arial" panose="020B0604020202020204" pitchFamily="34" charset="0"/>
              <a:buChar char="•"/>
            </a:pPr>
            <a:r>
              <a:rPr lang="de-DE" sz="1400" b="0" i="0" dirty="0">
                <a:solidFill>
                  <a:srgbClr val="28385B"/>
                </a:solidFill>
              </a:rPr>
              <a:t>Konventionsrechtlicher Schutz ist ebenfalls nicht schrankenlos (Art. 10 Abs. 2 EMRK)</a:t>
            </a:r>
          </a:p>
          <a:p>
            <a:pPr marL="285750" indent="-285750" algn="just">
              <a:buFont typeface="Arial" panose="020B0604020202020204" pitchFamily="34" charset="0"/>
              <a:buChar char="•"/>
            </a:pPr>
            <a:r>
              <a:rPr lang="de-DE" sz="1400" b="0" i="0" dirty="0">
                <a:solidFill>
                  <a:srgbClr val="28385B"/>
                </a:solidFill>
              </a:rPr>
              <a:t>EGMR hat sich in einigen Entscheidungen zur Reichweite der Meinungs-</a:t>
            </a:r>
            <a:r>
              <a:rPr lang="de-DE" sz="1400" b="0" i="0" dirty="0" err="1">
                <a:solidFill>
                  <a:srgbClr val="28385B"/>
                </a:solidFill>
              </a:rPr>
              <a:t>äußerungsfreiheit</a:t>
            </a:r>
            <a:r>
              <a:rPr lang="de-DE" sz="1400" b="0" i="0" dirty="0">
                <a:solidFill>
                  <a:srgbClr val="28385B"/>
                </a:solidFill>
              </a:rPr>
              <a:t> im Arbeitsverhältnis geäußert</a:t>
            </a:r>
          </a:p>
          <a:p>
            <a:pPr marL="285750" indent="-285750" algn="just">
              <a:buFont typeface="Arial" panose="020B0604020202020204" pitchFamily="34" charset="0"/>
              <a:buChar char="•"/>
            </a:pPr>
            <a:r>
              <a:rPr lang="de-DE" sz="1400" b="0" i="0" dirty="0">
                <a:solidFill>
                  <a:srgbClr val="28385B"/>
                </a:solidFill>
              </a:rPr>
              <a:t>Schutzgehalt der Konventionsgarantie und Rechtsprechung des EGMR sind bei der Auslegung von Art. 5 Abs. 1 GG wegen der „Völkerrechtsfreundlichkeit“ des GG zu berücksichtigen</a:t>
            </a:r>
          </a:p>
          <a:p>
            <a:pPr marL="285750" indent="-285750" algn="just">
              <a:buFont typeface="Arial" panose="020B0604020202020204" pitchFamily="34" charset="0"/>
              <a:buChar char="•"/>
            </a:pPr>
            <a:r>
              <a:rPr lang="de-DE" sz="1400" b="0" i="0" dirty="0">
                <a:solidFill>
                  <a:srgbClr val="28385B"/>
                </a:solidFill>
              </a:rPr>
              <a:t>Allerdings: Praktisch begrenzte Bedeutung aufgrund des hohen Schutzgehalts von Art. 5 Abs. 1 GG</a:t>
            </a:r>
          </a:p>
          <a:p>
            <a:pPr lvl="3" indent="0" algn="just">
              <a:buNone/>
            </a:pPr>
            <a:endParaRPr lang="de-DE" sz="1400" dirty="0"/>
          </a:p>
          <a:p>
            <a:pPr lvl="3" indent="0" algn="just">
              <a:buNone/>
            </a:pPr>
            <a:endParaRPr lang="de-DE" sz="1400" b="0" i="0" dirty="0">
              <a:solidFill>
                <a:schemeClr val="tx1"/>
              </a:solidFill>
            </a:endParaRPr>
          </a:p>
          <a:p>
            <a:pPr marL="285750" indent="-285750" algn="just">
              <a:buFont typeface="Arial" panose="020B0604020202020204" pitchFamily="34" charset="0"/>
              <a:buChar char="•"/>
            </a:pPr>
            <a:endParaRPr lang="de-DE" sz="1500" b="0" i="0" dirty="0">
              <a:solidFill>
                <a:schemeClr val="tx1"/>
              </a:solidFill>
            </a:endParaRPr>
          </a:p>
          <a:p>
            <a:pPr marL="285750" indent="-285750">
              <a:buFont typeface="Arial" panose="020B0604020202020204" pitchFamily="34" charset="0"/>
              <a:buChar char="•"/>
            </a:pPr>
            <a:endParaRPr lang="de-DE" sz="1500" b="0" i="0" dirty="0">
              <a:solidFill>
                <a:schemeClr val="tx1"/>
              </a:solidFill>
            </a:endParaRPr>
          </a:p>
        </p:txBody>
      </p:sp>
    </p:spTree>
    <p:extLst>
      <p:ext uri="{BB962C8B-B14F-4D97-AF65-F5344CB8AC3E}">
        <p14:creationId xmlns:p14="http://schemas.microsoft.com/office/powerpoint/2010/main" val="399697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F9D5B-FB5F-40AA-EB30-C19E8573DD2E}"/>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6AD343BB-0EDC-4DC3-ADF2-BD41B4EC6B09}"/>
              </a:ext>
            </a:extLst>
          </p:cNvPr>
          <p:cNvSpPr txBox="1">
            <a:spLocks/>
          </p:cNvSpPr>
          <p:nvPr/>
        </p:nvSpPr>
        <p:spPr>
          <a:xfrm>
            <a:off x="648000" y="4586233"/>
            <a:ext cx="7867276" cy="7922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rtlCol="0" anchor="t">
            <a:spAutoFit/>
          </a:bodyPr>
          <a:lstStyle/>
          <a:p>
            <a:pPr lvl="0" defTabSz="457200">
              <a:lnSpc>
                <a:spcPct val="110000"/>
              </a:lnSpc>
              <a:spcBef>
                <a:spcPct val="0"/>
              </a:spcBef>
            </a:pPr>
            <a:r>
              <a:rPr kumimoji="0" lang="de-DE" sz="2400" b="1" i="0" u="none" strike="noStrike" kern="0" cap="none" spc="0" normalizeH="0" baseline="0" noProof="0" dirty="0">
                <a:ln>
                  <a:noFill/>
                </a:ln>
                <a:solidFill>
                  <a:srgbClr val="233254"/>
                </a:solidFill>
                <a:effectLst/>
                <a:uLnTx/>
                <a:uFillTx/>
                <a:latin typeface="UtilityPro"/>
                <a:ea typeface="Verdana" panose="020B0604030504040204" pitchFamily="34" charset="0"/>
                <a:cs typeface="UtilityPro"/>
              </a:rPr>
              <a:t>Hinreichender Bezug zum Arbeitsverhältnis bei Äußerungen von </a:t>
            </a:r>
            <a:r>
              <a:rPr kumimoji="0" lang="de-DE" sz="2400" b="1" i="0" u="none" strike="noStrike" kern="0" cap="none" spc="0" normalizeH="0" baseline="0" noProof="0" dirty="0" err="1">
                <a:ln>
                  <a:noFill/>
                </a:ln>
                <a:solidFill>
                  <a:srgbClr val="233254"/>
                </a:solidFill>
                <a:effectLst/>
                <a:uLnTx/>
                <a:uFillTx/>
                <a:latin typeface="UtilityPro"/>
                <a:ea typeface="Verdana" panose="020B0604030504040204" pitchFamily="34" charset="0"/>
                <a:cs typeface="UtilityPro"/>
              </a:rPr>
              <a:t>Arbeitnehmer:innen</a:t>
            </a:r>
            <a:r>
              <a:rPr kumimoji="0" lang="de-DE" sz="2400" b="1" i="0" u="none" strike="noStrike" kern="0" cap="none" spc="0" normalizeH="0" baseline="0" noProof="0" dirty="0">
                <a:ln>
                  <a:noFill/>
                </a:ln>
                <a:solidFill>
                  <a:srgbClr val="233254"/>
                </a:solidFill>
                <a:effectLst/>
                <a:uLnTx/>
                <a:uFillTx/>
                <a:latin typeface="UtilityPro"/>
                <a:ea typeface="Verdana" panose="020B0604030504040204" pitchFamily="34" charset="0"/>
                <a:cs typeface="UtilityPro"/>
              </a:rPr>
              <a:t> in sozialen Medien </a:t>
            </a:r>
            <a:endParaRPr kumimoji="0" lang="en-GB" sz="2400" b="0" i="0" u="none" strike="noStrike" kern="0" cap="none" spc="0" normalizeH="0" baseline="0" noProof="0" dirty="0">
              <a:ln>
                <a:noFill/>
              </a:ln>
              <a:solidFill>
                <a:srgbClr val="233254"/>
              </a:solidFill>
              <a:effectLst/>
              <a:uLnTx/>
              <a:uFillTx/>
              <a:latin typeface="UtilityPro"/>
              <a:ea typeface="Verdana" panose="020B0604030504040204" pitchFamily="34" charset="0"/>
              <a:cs typeface="UtilityPro"/>
            </a:endParaRPr>
          </a:p>
        </p:txBody>
      </p:sp>
      <p:sp>
        <p:nvSpPr>
          <p:cNvPr id="9" name="Text Placeholder 7">
            <a:extLst>
              <a:ext uri="{FF2B5EF4-FFF2-40B4-BE49-F238E27FC236}">
                <a16:creationId xmlns:a16="http://schemas.microsoft.com/office/drawing/2014/main" id="{06B6A750-0069-5448-2A96-0FF7B984C3B4}"/>
              </a:ext>
            </a:extLst>
          </p:cNvPr>
          <p:cNvSpPr>
            <a:spLocks noGrp="1"/>
          </p:cNvSpPr>
          <p:nvPr>
            <p:ph type="body" sz="quarter" idx="10"/>
          </p:nvPr>
        </p:nvSpPr>
        <p:spPr>
          <a:xfrm>
            <a:off x="533400" y="6096000"/>
            <a:ext cx="5657850" cy="304800"/>
          </a:xfrm>
        </p:spPr>
        <p:txBody>
          <a:bodyPr>
            <a:normAutofit/>
          </a:bodyPr>
          <a:lstStyle/>
          <a:p>
            <a:endParaRPr lang="en-GB" sz="1000" b="0"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3185217"/>
      </p:ext>
    </p:extLst>
  </p:cSld>
  <p:clrMapOvr>
    <a:masterClrMapping/>
  </p:clrMapOvr>
</p:sld>
</file>

<file path=ppt/theme/theme1.xml><?xml version="1.0" encoding="utf-8"?>
<a:theme xmlns:a="http://schemas.openxmlformats.org/drawingml/2006/main" name="Neuwerk-Slides">
  <a:themeElements>
    <a:clrScheme name="NEUWERK Farbmaster">
      <a:dk1>
        <a:srgbClr val="19355C"/>
      </a:dk1>
      <a:lt1>
        <a:srgbClr val="FFFFFF"/>
      </a:lt1>
      <a:dk2>
        <a:srgbClr val="7CB14B"/>
      </a:dk2>
      <a:lt2>
        <a:srgbClr val="FFFFFF"/>
      </a:lt2>
      <a:accent1>
        <a:srgbClr val="233254"/>
      </a:accent1>
      <a:accent2>
        <a:srgbClr val="4B5735"/>
      </a:accent2>
      <a:accent3>
        <a:srgbClr val="74815E"/>
      </a:accent3>
      <a:accent4>
        <a:srgbClr val="8DB053"/>
      </a:accent4>
      <a:accent5>
        <a:srgbClr val="788BB5"/>
      </a:accent5>
      <a:accent6>
        <a:srgbClr val="ABB0BB"/>
      </a:accent6>
      <a:hlink>
        <a:srgbClr val="002D5B"/>
      </a:hlink>
      <a:folHlink>
        <a:srgbClr val="00A5D9"/>
      </a:folHlink>
    </a:clrScheme>
    <a:fontScheme name="NEUWERK Fontmaster">
      <a:majorFont>
        <a:latin typeface="Georgi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600" b="0" i="0" u="none" strike="noStrike" cap="none" normalizeH="0" baseline="0" dirty="0" err="1" smtClean="0">
            <a:ln>
              <a:noFill/>
            </a:ln>
            <a:solidFill>
              <a:schemeClr val="bg1"/>
            </a:solidFill>
            <a:effectLst/>
            <a:latin typeface="+mn-lt"/>
            <a:cs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noAutofit/>
      </a:bodyPr>
      <a:lstStyle>
        <a:defPPr algn="l">
          <a:defRPr sz="1200" dirty="0" err="1" smtClean="0">
            <a:latin typeface="+mn-lt"/>
          </a:defRPr>
        </a:defPPr>
      </a:lstStyle>
    </a:txDef>
  </a:objectDefaults>
  <a:extraClrSchemeLst>
    <a:extraClrScheme>
      <a:clrScheme name="DIVIDER 2 1">
        <a:dk1>
          <a:srgbClr val="003768"/>
        </a:dk1>
        <a:lt1>
          <a:srgbClr val="FFFFFF"/>
        </a:lt1>
        <a:dk2>
          <a:srgbClr val="00B4DA"/>
        </a:dk2>
        <a:lt2>
          <a:srgbClr val="BCD9E5"/>
        </a:lt2>
        <a:accent1>
          <a:srgbClr val="003768"/>
        </a:accent1>
        <a:accent2>
          <a:srgbClr val="67B766"/>
        </a:accent2>
        <a:accent3>
          <a:srgbClr val="FFFFFF"/>
        </a:accent3>
        <a:accent4>
          <a:srgbClr val="002D58"/>
        </a:accent4>
        <a:accent5>
          <a:srgbClr val="AAAEB9"/>
        </a:accent5>
        <a:accent6>
          <a:srgbClr val="5DA65C"/>
        </a:accent6>
        <a:hlink>
          <a:srgbClr val="F05338"/>
        </a:hlink>
        <a:folHlink>
          <a:srgbClr val="FBAA1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S_Neuwerk-Rechtsanwaelte_Masterpraesentation_Vorlage_Blanko_28102021" id="{62283770-48A2-4954-93AE-D9A55985111C}" vid="{59DB8109-B8CF-4B87-9971-C418274BC171}"/>
    </a:ext>
  </a:extLst>
</a:theme>
</file>

<file path=ppt/theme/theme2.xml><?xml version="1.0" encoding="utf-8"?>
<a:theme xmlns:a="http://schemas.openxmlformats.org/drawingml/2006/main" name="Office Theme">
  <a:themeElements>
    <a:clrScheme name="Freshfields2010Theme">
      <a:dk1>
        <a:srgbClr val="002D5B"/>
      </a:dk1>
      <a:lt1>
        <a:srgbClr val="FFFFFF"/>
      </a:lt1>
      <a:dk2>
        <a:srgbClr val="000000"/>
      </a:dk2>
      <a:lt2>
        <a:srgbClr val="9FCBED"/>
      </a:lt2>
      <a:accent1>
        <a:srgbClr val="002D5B"/>
      </a:accent1>
      <a:accent2>
        <a:srgbClr val="9FCBED"/>
      </a:accent2>
      <a:accent3>
        <a:srgbClr val="00A5D9"/>
      </a:accent3>
      <a:accent4>
        <a:srgbClr val="FBAA19"/>
      </a:accent4>
      <a:accent5>
        <a:srgbClr val="67B766"/>
      </a:accent5>
      <a:accent6>
        <a:srgbClr val="F05338"/>
      </a:accent6>
      <a:hlink>
        <a:srgbClr val="002D5B"/>
      </a:hlink>
      <a:folHlink>
        <a:srgbClr val="00A5D9"/>
      </a:folHlink>
    </a:clrScheme>
    <a:fontScheme name="Freshfields">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Freshfields2010Theme">
      <a:dk1>
        <a:srgbClr val="002D5B"/>
      </a:dk1>
      <a:lt1>
        <a:srgbClr val="FFFFFF"/>
      </a:lt1>
      <a:dk2>
        <a:srgbClr val="000000"/>
      </a:dk2>
      <a:lt2>
        <a:srgbClr val="9FCBED"/>
      </a:lt2>
      <a:accent1>
        <a:srgbClr val="002D5B"/>
      </a:accent1>
      <a:accent2>
        <a:srgbClr val="9FCBED"/>
      </a:accent2>
      <a:accent3>
        <a:srgbClr val="00A5D9"/>
      </a:accent3>
      <a:accent4>
        <a:srgbClr val="FBAA19"/>
      </a:accent4>
      <a:accent5>
        <a:srgbClr val="67B766"/>
      </a:accent5>
      <a:accent6>
        <a:srgbClr val="F05338"/>
      </a:accent6>
      <a:hlink>
        <a:srgbClr val="002D5B"/>
      </a:hlink>
      <a:folHlink>
        <a:srgbClr val="00A5D9"/>
      </a:folHlink>
    </a:clrScheme>
    <a:fontScheme name="Freshfields">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MUS_Neuwerk_Präsentation_Allgemein_03112021</Template>
  <TotalTime>0</TotalTime>
  <Words>4599</Words>
  <Application>Microsoft Macintosh PowerPoint</Application>
  <PresentationFormat>Bildschirmpräsentation (4:3)</PresentationFormat>
  <Paragraphs>746</Paragraphs>
  <Slides>50</Slides>
  <Notes>42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50</vt:i4>
      </vt:variant>
    </vt:vector>
  </HeadingPairs>
  <TitlesOfParts>
    <vt:vector size="59" baseType="lpstr">
      <vt:lpstr>Arial</vt:lpstr>
      <vt:lpstr>Courier New</vt:lpstr>
      <vt:lpstr>Georgia</vt:lpstr>
      <vt:lpstr>Roboto</vt:lpstr>
      <vt:lpstr>Symbol</vt:lpstr>
      <vt:lpstr>UtilityPro</vt:lpstr>
      <vt:lpstr>Verdana</vt:lpstr>
      <vt:lpstr>Wingdings</vt:lpstr>
      <vt:lpstr>Neuwerk-Slides</vt:lpstr>
      <vt:lpstr>PowerPoint-Präsentation</vt:lpstr>
      <vt:lpstr>Gliederung</vt:lpstr>
      <vt:lpstr>PowerPoint-Präsentation</vt:lpstr>
      <vt:lpstr>PowerPoint-Präsentation</vt:lpstr>
      <vt:lpstr>Social Media im Arbeitsverhältnis</vt:lpstr>
      <vt:lpstr>PowerPoint-Präsentation</vt:lpstr>
      <vt:lpstr>Schutz der Meinungsfreiheit: Art. 5 Abs. 1 GG</vt:lpstr>
      <vt:lpstr>Schutz der Meinungsfreiheit: Art. 10 EMRK</vt:lpstr>
      <vt:lpstr>PowerPoint-Präsentation</vt:lpstr>
      <vt:lpstr>PowerPoint-Präsentation</vt:lpstr>
      <vt:lpstr>Bezug einer Äußerung zum Arbeitsverhältnis</vt:lpstr>
      <vt:lpstr>Bezug einer Äußerung zum Arbeitsverhältnis</vt:lpstr>
      <vt:lpstr>Sonderfall: Bezug zum Arbeitsverhältnis über Dritte?</vt:lpstr>
      <vt:lpstr>Sonderfall: Bezug zum Arbeitsverhältnis über Dritte?</vt:lpstr>
      <vt:lpstr>Sonderfall: Bezug zum Arbeitsverhältnis über Dritte?</vt:lpstr>
      <vt:lpstr>Sonderfall: Bezug zum Arbeitsverhältnis über Dritte?</vt:lpstr>
      <vt:lpstr>Sonderfall: Bezug zum Arbeitsverhältnis über Dritte?</vt:lpstr>
      <vt:lpstr>Bezug zum Arbeitsverhältnis über Dritte: Maßstab</vt:lpstr>
      <vt:lpstr>PowerPoint-Präsentation</vt:lpstr>
      <vt:lpstr>Wann bedarf es (k)einer Abwägung?</vt:lpstr>
      <vt:lpstr>PowerPoint-Präsentation</vt:lpstr>
      <vt:lpstr>Verhältnis der Abwägungsebenen</vt:lpstr>
      <vt:lpstr>PowerPoint-Präsentation</vt:lpstr>
      <vt:lpstr>PowerPoint-Präsentation</vt:lpstr>
      <vt:lpstr>Leitlinien des BVerfG für fachgerichtliche Prüfung</vt:lpstr>
      <vt:lpstr>Leitlinien des BVerfG für fachgerichtliche Prüfung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Sonderstellung der Arbeitnehmer:in als eigene Abwägungskategorie?</vt:lpstr>
      <vt:lpstr>Exkurs: Vertraulichkeitserwartung bei Äußerungen in sozialen Medien</vt:lpstr>
      <vt:lpstr>Exkurs: Vertraulichkeitserwartung bei Äußerungen in sozialen Medien</vt:lpstr>
      <vt:lpstr>Einordnung des Kriterienkatalogs</vt:lpstr>
      <vt:lpstr>Einordnung des Kriterienkatalogs</vt:lpstr>
      <vt:lpstr>Folgen der Abwägung auf „erster“ Stufe</vt:lpstr>
      <vt:lpstr>Exkurs: Relevanz von Social Media-Guidelines und Klauseln</vt:lpstr>
      <vt:lpstr>PowerPoint-Präsentation</vt:lpstr>
      <vt:lpstr>Fazit</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Neuwerk</dc:creator>
  <cp:keywords/>
  <dc:description/>
  <cp:lastModifiedBy>Biedermann, Anna</cp:lastModifiedBy>
  <cp:revision>273</cp:revision>
  <cp:lastPrinted>2017-08-21T09:52:10Z</cp:lastPrinted>
  <dcterms:created xsi:type="dcterms:W3CDTF">2023-03-01T11:43:48Z</dcterms:created>
  <dcterms:modified xsi:type="dcterms:W3CDTF">2024-12-09T09:36:02Z</dcterms:modified>
  <cp:category/>
</cp:coreProperties>
</file>